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1" r:id="rId1"/>
  </p:sldMasterIdLst>
  <p:sldIdLst>
    <p:sldId id="256" r:id="rId2"/>
    <p:sldId id="257" r:id="rId3"/>
    <p:sldId id="258" r:id="rId4"/>
    <p:sldId id="271" r:id="rId5"/>
    <p:sldId id="259" r:id="rId6"/>
    <p:sldId id="260" r:id="rId7"/>
    <p:sldId id="261" r:id="rId8"/>
    <p:sldId id="262" r:id="rId9"/>
    <p:sldId id="265" r:id="rId10"/>
    <p:sldId id="264" r:id="rId11"/>
    <p:sldId id="266" r:id="rId12"/>
    <p:sldId id="267" r:id="rId13"/>
    <p:sldId id="268" r:id="rId14"/>
    <p:sldId id="269" r:id="rId15"/>
    <p:sldId id="270" r:id="rId16"/>
    <p:sldId id="272" r:id="rId17"/>
    <p:sldId id="273" r:id="rId18"/>
    <p:sldId id="274" r:id="rId19"/>
  </p:sldIdLst>
  <p:sldSz cx="12192000" cy="6858000"/>
  <p:notesSz cx="6858000" cy="9144000"/>
  <p:defaultTextStyle>
    <a:defPPr>
      <a:defRPr lang="en-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מקטע ברירת מחדל" id="{BCA2DBF2-5C94-47D3-880F-3597446A5A6C}">
          <p14:sldIdLst>
            <p14:sldId id="256"/>
            <p14:sldId id="257"/>
            <p14:sldId id="258"/>
            <p14:sldId id="271"/>
            <p14:sldId id="259"/>
            <p14:sldId id="260"/>
            <p14:sldId id="261"/>
            <p14:sldId id="262"/>
            <p14:sldId id="265"/>
            <p14:sldId id="264"/>
            <p14:sldId id="266"/>
            <p14:sldId id="267"/>
            <p14:sldId id="268"/>
            <p14:sldId id="269"/>
            <p14:sldId id="270"/>
            <p14:sldId id="272"/>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3" d="100"/>
          <a:sy n="83" d="100"/>
        </p:scale>
        <p:origin x="68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0B5908-2E76-4C9C-9D20-AB0BFF9B3A25}"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82176C64-F9C3-49C2-96CB-E95F5E04433F}">
      <dgm:prSet/>
      <dgm:spPr/>
      <dgm:t>
        <a:bodyPr/>
        <a:lstStyle/>
        <a:p>
          <a:r>
            <a:rPr lang="en-US" dirty="0">
              <a:latin typeface="Lato" panose="020F0502020204030203" pitchFamily="34" charset="0"/>
              <a:ea typeface="Lato" panose="020F0502020204030203" pitchFamily="34" charset="0"/>
              <a:cs typeface="Lato" panose="020F0502020204030203" pitchFamily="34" charset="0"/>
            </a:rPr>
            <a:t>Object Oriented</a:t>
          </a:r>
        </a:p>
      </dgm:t>
    </dgm:pt>
    <dgm:pt modelId="{CFB8EEF9-F2E8-4A93-A8E5-B12CF2E55F50}" type="parTrans" cxnId="{D67879AC-93EE-4BBD-982F-DEF41659EFDA}">
      <dgm:prSet/>
      <dgm:spPr/>
      <dgm:t>
        <a:bodyPr/>
        <a:lstStyle/>
        <a:p>
          <a:endParaRPr lang="en-US"/>
        </a:p>
      </dgm:t>
    </dgm:pt>
    <dgm:pt modelId="{4D96A2F0-B964-4095-9C1E-F968C2274D04}" type="sibTrans" cxnId="{D67879AC-93EE-4BBD-982F-DEF41659EFDA}">
      <dgm:prSet/>
      <dgm:spPr/>
      <dgm:t>
        <a:bodyPr/>
        <a:lstStyle/>
        <a:p>
          <a:endParaRPr lang="en-US"/>
        </a:p>
      </dgm:t>
    </dgm:pt>
    <dgm:pt modelId="{320C2DEA-D035-4F47-A51E-D90CBB4D501A}">
      <dgm:prSet/>
      <dgm:spPr/>
      <dgm:t>
        <a:bodyPr/>
        <a:lstStyle/>
        <a:p>
          <a:r>
            <a:rPr lang="en-US" dirty="0">
              <a:latin typeface="Lato" panose="020F0502020204030203" pitchFamily="34" charset="0"/>
              <a:ea typeface="Lato" panose="020F0502020204030203" pitchFamily="34" charset="0"/>
              <a:cs typeface="Lato" panose="020F0502020204030203" pitchFamily="34" charset="0"/>
            </a:rPr>
            <a:t>Procedural</a:t>
          </a:r>
        </a:p>
      </dgm:t>
    </dgm:pt>
    <dgm:pt modelId="{42055626-9402-4937-97D3-93C6D1C7F53B}" type="parTrans" cxnId="{A2205BB5-43E6-4B29-936D-FE8C05BFB1B5}">
      <dgm:prSet/>
      <dgm:spPr/>
      <dgm:t>
        <a:bodyPr/>
        <a:lstStyle/>
        <a:p>
          <a:endParaRPr lang="en-US"/>
        </a:p>
      </dgm:t>
    </dgm:pt>
    <dgm:pt modelId="{37605896-FD00-4256-BF46-9C4A0CC639D6}" type="sibTrans" cxnId="{A2205BB5-43E6-4B29-936D-FE8C05BFB1B5}">
      <dgm:prSet/>
      <dgm:spPr/>
      <dgm:t>
        <a:bodyPr/>
        <a:lstStyle/>
        <a:p>
          <a:endParaRPr lang="en-US"/>
        </a:p>
      </dgm:t>
    </dgm:pt>
    <dgm:pt modelId="{1EC441C5-B334-4214-839D-49524B759408}">
      <dgm:prSet/>
      <dgm:spPr/>
      <dgm:t>
        <a:bodyPr/>
        <a:lstStyle/>
        <a:p>
          <a:r>
            <a:rPr lang="en-US">
              <a:latin typeface="Lato" panose="020F0502020204030203" pitchFamily="34" charset="0"/>
              <a:ea typeface="Lato" panose="020F0502020204030203" pitchFamily="34" charset="0"/>
              <a:cs typeface="Lato" panose="020F0502020204030203" pitchFamily="34" charset="0"/>
            </a:rPr>
            <a:t>Functional</a:t>
          </a:r>
        </a:p>
      </dgm:t>
    </dgm:pt>
    <dgm:pt modelId="{590C1B7A-E8A6-4C97-B887-98CFFEE57675}" type="parTrans" cxnId="{66C7B09F-1A14-4EC6-90FC-B55302AA5453}">
      <dgm:prSet/>
      <dgm:spPr/>
      <dgm:t>
        <a:bodyPr/>
        <a:lstStyle/>
        <a:p>
          <a:endParaRPr lang="en-US"/>
        </a:p>
      </dgm:t>
    </dgm:pt>
    <dgm:pt modelId="{7D2BBDEA-F0D1-4AC1-931B-4D682798EF01}" type="sibTrans" cxnId="{66C7B09F-1A14-4EC6-90FC-B55302AA5453}">
      <dgm:prSet/>
      <dgm:spPr/>
      <dgm:t>
        <a:bodyPr/>
        <a:lstStyle/>
        <a:p>
          <a:endParaRPr lang="en-US"/>
        </a:p>
      </dgm:t>
    </dgm:pt>
    <dgm:pt modelId="{6BA687E0-A850-4FF5-AAA0-CEE5AE112611}">
      <dgm:prSet/>
      <dgm:spPr/>
      <dgm:t>
        <a:bodyPr/>
        <a:lstStyle/>
        <a:p>
          <a:r>
            <a:rPr lang="en-US" dirty="0">
              <a:latin typeface="Lato" panose="020F0502020204030203" pitchFamily="34" charset="0"/>
              <a:ea typeface="Lato" panose="020F0502020204030203" pitchFamily="34" charset="0"/>
              <a:cs typeface="Lato" panose="020F0502020204030203" pitchFamily="34" charset="0"/>
            </a:rPr>
            <a:t>Structured</a:t>
          </a:r>
        </a:p>
      </dgm:t>
    </dgm:pt>
    <dgm:pt modelId="{C6B2C6A8-26CC-4EFA-9D28-27CAB6105996}" type="parTrans" cxnId="{63B3EDE5-84FC-43ED-BAA7-DB6A727A28D1}">
      <dgm:prSet/>
      <dgm:spPr/>
      <dgm:t>
        <a:bodyPr/>
        <a:lstStyle/>
        <a:p>
          <a:endParaRPr lang="en-US"/>
        </a:p>
      </dgm:t>
    </dgm:pt>
    <dgm:pt modelId="{A50A5D49-7EA4-46D3-A7FA-61F7CA6114B3}" type="sibTrans" cxnId="{63B3EDE5-84FC-43ED-BAA7-DB6A727A28D1}">
      <dgm:prSet/>
      <dgm:spPr/>
      <dgm:t>
        <a:bodyPr/>
        <a:lstStyle/>
        <a:p>
          <a:endParaRPr lang="en-US"/>
        </a:p>
      </dgm:t>
    </dgm:pt>
    <dgm:pt modelId="{DF5BB121-5519-4B66-97F0-B3FD60D8B335}">
      <dgm:prSet/>
      <dgm:spPr/>
      <dgm:t>
        <a:bodyPr/>
        <a:lstStyle/>
        <a:p>
          <a:r>
            <a:rPr lang="en-US" dirty="0">
              <a:latin typeface="Lato" panose="020F0502020204030203" pitchFamily="34" charset="0"/>
              <a:ea typeface="Lato" panose="020F0502020204030203" pitchFamily="34" charset="0"/>
              <a:cs typeface="Lato" panose="020F0502020204030203" pitchFamily="34" charset="0"/>
            </a:rPr>
            <a:t>Dynamically Typed</a:t>
          </a:r>
        </a:p>
      </dgm:t>
    </dgm:pt>
    <dgm:pt modelId="{4D246D87-CC25-45EF-A97B-360D2DEBFE86}" type="parTrans" cxnId="{61EB03F2-4BC6-4F4C-8CDB-8E1D86724938}">
      <dgm:prSet/>
      <dgm:spPr/>
      <dgm:t>
        <a:bodyPr/>
        <a:lstStyle/>
        <a:p>
          <a:endParaRPr lang="en-US"/>
        </a:p>
      </dgm:t>
    </dgm:pt>
    <dgm:pt modelId="{6A1A0046-CC3B-4AFB-9723-2170EEE33439}" type="sibTrans" cxnId="{61EB03F2-4BC6-4F4C-8CDB-8E1D86724938}">
      <dgm:prSet/>
      <dgm:spPr/>
      <dgm:t>
        <a:bodyPr/>
        <a:lstStyle/>
        <a:p>
          <a:endParaRPr lang="en-US"/>
        </a:p>
      </dgm:t>
    </dgm:pt>
    <dgm:pt modelId="{6E8B4F09-A1DD-4D1E-BEA0-E09E12E0CF63}">
      <dgm:prSet/>
      <dgm:spPr/>
      <dgm:t>
        <a:bodyPr/>
        <a:lstStyle/>
        <a:p>
          <a:r>
            <a:rPr lang="en-US" dirty="0">
              <a:latin typeface="Lato" panose="020F0502020204030203" pitchFamily="34" charset="0"/>
              <a:ea typeface="Lato" panose="020F0502020204030203" pitchFamily="34" charset="0"/>
              <a:cs typeface="Lato" panose="020F0502020204030203" pitchFamily="34" charset="0"/>
            </a:rPr>
            <a:t>Strongly Typed</a:t>
          </a:r>
        </a:p>
      </dgm:t>
    </dgm:pt>
    <dgm:pt modelId="{6DA30E56-6E53-4949-B43E-5AF01D28C9F4}" type="parTrans" cxnId="{40C2A4D1-3B94-4DFC-9512-679334FF6E8B}">
      <dgm:prSet/>
      <dgm:spPr/>
      <dgm:t>
        <a:bodyPr/>
        <a:lstStyle/>
        <a:p>
          <a:endParaRPr lang="en-US"/>
        </a:p>
      </dgm:t>
    </dgm:pt>
    <dgm:pt modelId="{9E4B5AF5-66CD-4844-B4D7-6CDADF4F6CB6}" type="sibTrans" cxnId="{40C2A4D1-3B94-4DFC-9512-679334FF6E8B}">
      <dgm:prSet/>
      <dgm:spPr/>
      <dgm:t>
        <a:bodyPr/>
        <a:lstStyle/>
        <a:p>
          <a:endParaRPr lang="en-US"/>
        </a:p>
      </dgm:t>
    </dgm:pt>
    <dgm:pt modelId="{621EEA4B-42DB-4510-8BCE-E1A279DA53A8}">
      <dgm:prSet/>
      <dgm:spPr/>
      <dgm:t>
        <a:bodyPr/>
        <a:lstStyle/>
        <a:p>
          <a:r>
            <a:rPr lang="en-US" dirty="0">
              <a:latin typeface="Lato" panose="020F0502020204030203" pitchFamily="34" charset="0"/>
              <a:ea typeface="Lato" panose="020F0502020204030203" pitchFamily="34" charset="0"/>
              <a:cs typeface="Lato" panose="020F0502020204030203" pitchFamily="34" charset="0"/>
            </a:rPr>
            <a:t>Garbage Collected</a:t>
          </a:r>
        </a:p>
      </dgm:t>
    </dgm:pt>
    <dgm:pt modelId="{7652E2A1-EEC4-463A-927C-C547C1ED70EE}" type="parTrans" cxnId="{F7845D9A-315B-43E9-8ABD-FC18C23178C9}">
      <dgm:prSet/>
      <dgm:spPr/>
      <dgm:t>
        <a:bodyPr/>
        <a:lstStyle/>
        <a:p>
          <a:endParaRPr lang="en-US"/>
        </a:p>
      </dgm:t>
    </dgm:pt>
    <dgm:pt modelId="{6AAE7B84-C692-48B8-BBF8-2BD18859A37B}" type="sibTrans" cxnId="{F7845D9A-315B-43E9-8ABD-FC18C23178C9}">
      <dgm:prSet/>
      <dgm:spPr/>
      <dgm:t>
        <a:bodyPr/>
        <a:lstStyle/>
        <a:p>
          <a:endParaRPr lang="en-US"/>
        </a:p>
      </dgm:t>
    </dgm:pt>
    <dgm:pt modelId="{F9209BCB-AA45-41F6-921E-58AFBE5BF214}" type="pres">
      <dgm:prSet presAssocID="{E50B5908-2E76-4C9C-9D20-AB0BFF9B3A25}" presName="diagram" presStyleCnt="0">
        <dgm:presLayoutVars>
          <dgm:dir/>
          <dgm:resizeHandles val="exact"/>
        </dgm:presLayoutVars>
      </dgm:prSet>
      <dgm:spPr/>
    </dgm:pt>
    <dgm:pt modelId="{013A8FF2-A04E-4AFE-8EA8-F675666CB9C9}" type="pres">
      <dgm:prSet presAssocID="{82176C64-F9C3-49C2-96CB-E95F5E04433F}" presName="node" presStyleLbl="node1" presStyleIdx="0" presStyleCnt="7">
        <dgm:presLayoutVars>
          <dgm:bulletEnabled val="1"/>
        </dgm:presLayoutVars>
      </dgm:prSet>
      <dgm:spPr/>
    </dgm:pt>
    <dgm:pt modelId="{734704A8-A0A5-4862-8871-6B3AC833507B}" type="pres">
      <dgm:prSet presAssocID="{4D96A2F0-B964-4095-9C1E-F968C2274D04}" presName="sibTrans" presStyleCnt="0"/>
      <dgm:spPr/>
    </dgm:pt>
    <dgm:pt modelId="{137EFF17-BF11-4951-B7EF-58FFBCAFD821}" type="pres">
      <dgm:prSet presAssocID="{320C2DEA-D035-4F47-A51E-D90CBB4D501A}" presName="node" presStyleLbl="node1" presStyleIdx="1" presStyleCnt="7">
        <dgm:presLayoutVars>
          <dgm:bulletEnabled val="1"/>
        </dgm:presLayoutVars>
      </dgm:prSet>
      <dgm:spPr/>
    </dgm:pt>
    <dgm:pt modelId="{3FEE4FAC-9D92-4A95-8B49-EF120FA49811}" type="pres">
      <dgm:prSet presAssocID="{37605896-FD00-4256-BF46-9C4A0CC639D6}" presName="sibTrans" presStyleCnt="0"/>
      <dgm:spPr/>
    </dgm:pt>
    <dgm:pt modelId="{4C11F4F0-8732-4DBC-8A51-327F86770D42}" type="pres">
      <dgm:prSet presAssocID="{1EC441C5-B334-4214-839D-49524B759408}" presName="node" presStyleLbl="node1" presStyleIdx="2" presStyleCnt="7">
        <dgm:presLayoutVars>
          <dgm:bulletEnabled val="1"/>
        </dgm:presLayoutVars>
      </dgm:prSet>
      <dgm:spPr/>
    </dgm:pt>
    <dgm:pt modelId="{B650FC16-35B1-4964-A7C5-83D3147FF508}" type="pres">
      <dgm:prSet presAssocID="{7D2BBDEA-F0D1-4AC1-931B-4D682798EF01}" presName="sibTrans" presStyleCnt="0"/>
      <dgm:spPr/>
    </dgm:pt>
    <dgm:pt modelId="{513A46F6-4416-4108-ABED-4EB945F4AFA8}" type="pres">
      <dgm:prSet presAssocID="{6BA687E0-A850-4FF5-AAA0-CEE5AE112611}" presName="node" presStyleLbl="node1" presStyleIdx="3" presStyleCnt="7">
        <dgm:presLayoutVars>
          <dgm:bulletEnabled val="1"/>
        </dgm:presLayoutVars>
      </dgm:prSet>
      <dgm:spPr/>
    </dgm:pt>
    <dgm:pt modelId="{614C9291-46CF-4677-98F3-1F1D160036C9}" type="pres">
      <dgm:prSet presAssocID="{A50A5D49-7EA4-46D3-A7FA-61F7CA6114B3}" presName="sibTrans" presStyleCnt="0"/>
      <dgm:spPr/>
    </dgm:pt>
    <dgm:pt modelId="{B03E8F23-152E-49DC-883C-E85E884F726D}" type="pres">
      <dgm:prSet presAssocID="{DF5BB121-5519-4B66-97F0-B3FD60D8B335}" presName="node" presStyleLbl="node1" presStyleIdx="4" presStyleCnt="7">
        <dgm:presLayoutVars>
          <dgm:bulletEnabled val="1"/>
        </dgm:presLayoutVars>
      </dgm:prSet>
      <dgm:spPr/>
    </dgm:pt>
    <dgm:pt modelId="{73E08B6D-4162-45C8-B65D-D315D2AA93A5}" type="pres">
      <dgm:prSet presAssocID="{6A1A0046-CC3B-4AFB-9723-2170EEE33439}" presName="sibTrans" presStyleCnt="0"/>
      <dgm:spPr/>
    </dgm:pt>
    <dgm:pt modelId="{0B44460F-675F-40B6-8C50-E85F99F427BC}" type="pres">
      <dgm:prSet presAssocID="{6E8B4F09-A1DD-4D1E-BEA0-E09E12E0CF63}" presName="node" presStyleLbl="node1" presStyleIdx="5" presStyleCnt="7">
        <dgm:presLayoutVars>
          <dgm:bulletEnabled val="1"/>
        </dgm:presLayoutVars>
      </dgm:prSet>
      <dgm:spPr/>
    </dgm:pt>
    <dgm:pt modelId="{BD6C8B62-1AF8-4D06-9D1C-262D27275280}" type="pres">
      <dgm:prSet presAssocID="{9E4B5AF5-66CD-4844-B4D7-6CDADF4F6CB6}" presName="sibTrans" presStyleCnt="0"/>
      <dgm:spPr/>
    </dgm:pt>
    <dgm:pt modelId="{48893D27-BE52-4399-B640-80C91D34F0A8}" type="pres">
      <dgm:prSet presAssocID="{621EEA4B-42DB-4510-8BCE-E1A279DA53A8}" presName="node" presStyleLbl="node1" presStyleIdx="6" presStyleCnt="7">
        <dgm:presLayoutVars>
          <dgm:bulletEnabled val="1"/>
        </dgm:presLayoutVars>
      </dgm:prSet>
      <dgm:spPr/>
    </dgm:pt>
  </dgm:ptLst>
  <dgm:cxnLst>
    <dgm:cxn modelId="{0B016D16-BD7A-419E-AE6C-E48D63E05FBF}" type="presOf" srcId="{1EC441C5-B334-4214-839D-49524B759408}" destId="{4C11F4F0-8732-4DBC-8A51-327F86770D42}" srcOrd="0" destOrd="0" presId="urn:microsoft.com/office/officeart/2005/8/layout/default"/>
    <dgm:cxn modelId="{0D49EE22-7C5F-4663-8CA0-ADE0D585F333}" type="presOf" srcId="{82176C64-F9C3-49C2-96CB-E95F5E04433F}" destId="{013A8FF2-A04E-4AFE-8EA8-F675666CB9C9}" srcOrd="0" destOrd="0" presId="urn:microsoft.com/office/officeart/2005/8/layout/default"/>
    <dgm:cxn modelId="{D17A2F2E-1F97-4B23-8050-B1530157AC8A}" type="presOf" srcId="{621EEA4B-42DB-4510-8BCE-E1A279DA53A8}" destId="{48893D27-BE52-4399-B640-80C91D34F0A8}" srcOrd="0" destOrd="0" presId="urn:microsoft.com/office/officeart/2005/8/layout/default"/>
    <dgm:cxn modelId="{107A8368-195D-4E21-89D3-042C8A1BB3EE}" type="presOf" srcId="{320C2DEA-D035-4F47-A51E-D90CBB4D501A}" destId="{137EFF17-BF11-4951-B7EF-58FFBCAFD821}" srcOrd="0" destOrd="0" presId="urn:microsoft.com/office/officeart/2005/8/layout/default"/>
    <dgm:cxn modelId="{9A5EB97F-9643-41A9-ABD2-BE3580BA9DE5}" type="presOf" srcId="{6BA687E0-A850-4FF5-AAA0-CEE5AE112611}" destId="{513A46F6-4416-4108-ABED-4EB945F4AFA8}" srcOrd="0" destOrd="0" presId="urn:microsoft.com/office/officeart/2005/8/layout/default"/>
    <dgm:cxn modelId="{F7845D9A-315B-43E9-8ABD-FC18C23178C9}" srcId="{E50B5908-2E76-4C9C-9D20-AB0BFF9B3A25}" destId="{621EEA4B-42DB-4510-8BCE-E1A279DA53A8}" srcOrd="6" destOrd="0" parTransId="{7652E2A1-EEC4-463A-927C-C547C1ED70EE}" sibTransId="{6AAE7B84-C692-48B8-BBF8-2BD18859A37B}"/>
    <dgm:cxn modelId="{66C7B09F-1A14-4EC6-90FC-B55302AA5453}" srcId="{E50B5908-2E76-4C9C-9D20-AB0BFF9B3A25}" destId="{1EC441C5-B334-4214-839D-49524B759408}" srcOrd="2" destOrd="0" parTransId="{590C1B7A-E8A6-4C97-B887-98CFFEE57675}" sibTransId="{7D2BBDEA-F0D1-4AC1-931B-4D682798EF01}"/>
    <dgm:cxn modelId="{BD76D6A9-931C-44C8-808B-E6AAB63FA09A}" type="presOf" srcId="{DF5BB121-5519-4B66-97F0-B3FD60D8B335}" destId="{B03E8F23-152E-49DC-883C-E85E884F726D}" srcOrd="0" destOrd="0" presId="urn:microsoft.com/office/officeart/2005/8/layout/default"/>
    <dgm:cxn modelId="{D67879AC-93EE-4BBD-982F-DEF41659EFDA}" srcId="{E50B5908-2E76-4C9C-9D20-AB0BFF9B3A25}" destId="{82176C64-F9C3-49C2-96CB-E95F5E04433F}" srcOrd="0" destOrd="0" parTransId="{CFB8EEF9-F2E8-4A93-A8E5-B12CF2E55F50}" sibTransId="{4D96A2F0-B964-4095-9C1E-F968C2274D04}"/>
    <dgm:cxn modelId="{A2205BB5-43E6-4B29-936D-FE8C05BFB1B5}" srcId="{E50B5908-2E76-4C9C-9D20-AB0BFF9B3A25}" destId="{320C2DEA-D035-4F47-A51E-D90CBB4D501A}" srcOrd="1" destOrd="0" parTransId="{42055626-9402-4937-97D3-93C6D1C7F53B}" sibTransId="{37605896-FD00-4256-BF46-9C4A0CC639D6}"/>
    <dgm:cxn modelId="{2E0028C7-99B7-49D3-9AF9-BD1B9B79C3BA}" type="presOf" srcId="{6E8B4F09-A1DD-4D1E-BEA0-E09E12E0CF63}" destId="{0B44460F-675F-40B6-8C50-E85F99F427BC}" srcOrd="0" destOrd="0" presId="urn:microsoft.com/office/officeart/2005/8/layout/default"/>
    <dgm:cxn modelId="{AC2FD9CF-2E90-46E3-A42B-FD0785E0960E}" type="presOf" srcId="{E50B5908-2E76-4C9C-9D20-AB0BFF9B3A25}" destId="{F9209BCB-AA45-41F6-921E-58AFBE5BF214}" srcOrd="0" destOrd="0" presId="urn:microsoft.com/office/officeart/2005/8/layout/default"/>
    <dgm:cxn modelId="{40C2A4D1-3B94-4DFC-9512-679334FF6E8B}" srcId="{E50B5908-2E76-4C9C-9D20-AB0BFF9B3A25}" destId="{6E8B4F09-A1DD-4D1E-BEA0-E09E12E0CF63}" srcOrd="5" destOrd="0" parTransId="{6DA30E56-6E53-4949-B43E-5AF01D28C9F4}" sibTransId="{9E4B5AF5-66CD-4844-B4D7-6CDADF4F6CB6}"/>
    <dgm:cxn modelId="{63B3EDE5-84FC-43ED-BAA7-DB6A727A28D1}" srcId="{E50B5908-2E76-4C9C-9D20-AB0BFF9B3A25}" destId="{6BA687E0-A850-4FF5-AAA0-CEE5AE112611}" srcOrd="3" destOrd="0" parTransId="{C6B2C6A8-26CC-4EFA-9D28-27CAB6105996}" sibTransId="{A50A5D49-7EA4-46D3-A7FA-61F7CA6114B3}"/>
    <dgm:cxn modelId="{61EB03F2-4BC6-4F4C-8CDB-8E1D86724938}" srcId="{E50B5908-2E76-4C9C-9D20-AB0BFF9B3A25}" destId="{DF5BB121-5519-4B66-97F0-B3FD60D8B335}" srcOrd="4" destOrd="0" parTransId="{4D246D87-CC25-45EF-A97B-360D2DEBFE86}" sibTransId="{6A1A0046-CC3B-4AFB-9723-2170EEE33439}"/>
    <dgm:cxn modelId="{35117722-771C-4AC0-AD56-91C4F04E7C78}" type="presParOf" srcId="{F9209BCB-AA45-41F6-921E-58AFBE5BF214}" destId="{013A8FF2-A04E-4AFE-8EA8-F675666CB9C9}" srcOrd="0" destOrd="0" presId="urn:microsoft.com/office/officeart/2005/8/layout/default"/>
    <dgm:cxn modelId="{C2B283C3-94BF-40C1-905F-44C11A9D0C3A}" type="presParOf" srcId="{F9209BCB-AA45-41F6-921E-58AFBE5BF214}" destId="{734704A8-A0A5-4862-8871-6B3AC833507B}" srcOrd="1" destOrd="0" presId="urn:microsoft.com/office/officeart/2005/8/layout/default"/>
    <dgm:cxn modelId="{48116FAF-9A68-4BB5-9603-90CE1576867B}" type="presParOf" srcId="{F9209BCB-AA45-41F6-921E-58AFBE5BF214}" destId="{137EFF17-BF11-4951-B7EF-58FFBCAFD821}" srcOrd="2" destOrd="0" presId="urn:microsoft.com/office/officeart/2005/8/layout/default"/>
    <dgm:cxn modelId="{54F5B433-7CF7-460E-8EF4-E9354402ACEE}" type="presParOf" srcId="{F9209BCB-AA45-41F6-921E-58AFBE5BF214}" destId="{3FEE4FAC-9D92-4A95-8B49-EF120FA49811}" srcOrd="3" destOrd="0" presId="urn:microsoft.com/office/officeart/2005/8/layout/default"/>
    <dgm:cxn modelId="{8A04581B-FEB6-4089-9425-FE720E399014}" type="presParOf" srcId="{F9209BCB-AA45-41F6-921E-58AFBE5BF214}" destId="{4C11F4F0-8732-4DBC-8A51-327F86770D42}" srcOrd="4" destOrd="0" presId="urn:microsoft.com/office/officeart/2005/8/layout/default"/>
    <dgm:cxn modelId="{364B7106-6A8D-4E33-AD71-DE0DBE14B889}" type="presParOf" srcId="{F9209BCB-AA45-41F6-921E-58AFBE5BF214}" destId="{B650FC16-35B1-4964-A7C5-83D3147FF508}" srcOrd="5" destOrd="0" presId="urn:microsoft.com/office/officeart/2005/8/layout/default"/>
    <dgm:cxn modelId="{E20ECC5C-E2DA-4ED5-A580-10263454E919}" type="presParOf" srcId="{F9209BCB-AA45-41F6-921E-58AFBE5BF214}" destId="{513A46F6-4416-4108-ABED-4EB945F4AFA8}" srcOrd="6" destOrd="0" presId="urn:microsoft.com/office/officeart/2005/8/layout/default"/>
    <dgm:cxn modelId="{44A34558-879C-4E78-894C-0A4F8C3C1FFA}" type="presParOf" srcId="{F9209BCB-AA45-41F6-921E-58AFBE5BF214}" destId="{614C9291-46CF-4677-98F3-1F1D160036C9}" srcOrd="7" destOrd="0" presId="urn:microsoft.com/office/officeart/2005/8/layout/default"/>
    <dgm:cxn modelId="{5A4981B4-A2CD-44BE-A274-1B34ABED5605}" type="presParOf" srcId="{F9209BCB-AA45-41F6-921E-58AFBE5BF214}" destId="{B03E8F23-152E-49DC-883C-E85E884F726D}" srcOrd="8" destOrd="0" presId="urn:microsoft.com/office/officeart/2005/8/layout/default"/>
    <dgm:cxn modelId="{0C0DE50C-3A9A-423E-85FE-79A0282740B1}" type="presParOf" srcId="{F9209BCB-AA45-41F6-921E-58AFBE5BF214}" destId="{73E08B6D-4162-45C8-B65D-D315D2AA93A5}" srcOrd="9" destOrd="0" presId="urn:microsoft.com/office/officeart/2005/8/layout/default"/>
    <dgm:cxn modelId="{1D39F2F4-9C70-461A-A1F3-87733766CB63}" type="presParOf" srcId="{F9209BCB-AA45-41F6-921E-58AFBE5BF214}" destId="{0B44460F-675F-40B6-8C50-E85F99F427BC}" srcOrd="10" destOrd="0" presId="urn:microsoft.com/office/officeart/2005/8/layout/default"/>
    <dgm:cxn modelId="{902A1BBB-326B-4CFF-8E64-CA7D9921A473}" type="presParOf" srcId="{F9209BCB-AA45-41F6-921E-58AFBE5BF214}" destId="{BD6C8B62-1AF8-4D06-9D1C-262D27275280}" srcOrd="11" destOrd="0" presId="urn:microsoft.com/office/officeart/2005/8/layout/default"/>
    <dgm:cxn modelId="{D0BD3948-0836-43E6-BF88-6465BE78ED09}" type="presParOf" srcId="{F9209BCB-AA45-41F6-921E-58AFBE5BF214}" destId="{48893D27-BE52-4399-B640-80C91D34F0A8}"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3A8FF2-A04E-4AFE-8EA8-F675666CB9C9}">
      <dsp:nvSpPr>
        <dsp:cNvPr id="0" name=""/>
        <dsp:cNvSpPr/>
      </dsp:nvSpPr>
      <dsp:spPr>
        <a:xfrm>
          <a:off x="3080" y="587032"/>
          <a:ext cx="2444055" cy="146643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Lato" panose="020F0502020204030203" pitchFamily="34" charset="0"/>
              <a:ea typeface="Lato" panose="020F0502020204030203" pitchFamily="34" charset="0"/>
              <a:cs typeface="Lato" panose="020F0502020204030203" pitchFamily="34" charset="0"/>
            </a:rPr>
            <a:t>Object Oriented</a:t>
          </a:r>
        </a:p>
      </dsp:txBody>
      <dsp:txXfrm>
        <a:off x="3080" y="587032"/>
        <a:ext cx="2444055" cy="1466433"/>
      </dsp:txXfrm>
    </dsp:sp>
    <dsp:sp modelId="{137EFF17-BF11-4951-B7EF-58FFBCAFD821}">
      <dsp:nvSpPr>
        <dsp:cNvPr id="0" name=""/>
        <dsp:cNvSpPr/>
      </dsp:nvSpPr>
      <dsp:spPr>
        <a:xfrm>
          <a:off x="2691541" y="587032"/>
          <a:ext cx="2444055" cy="146643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Lato" panose="020F0502020204030203" pitchFamily="34" charset="0"/>
              <a:ea typeface="Lato" panose="020F0502020204030203" pitchFamily="34" charset="0"/>
              <a:cs typeface="Lato" panose="020F0502020204030203" pitchFamily="34" charset="0"/>
            </a:rPr>
            <a:t>Procedural</a:t>
          </a:r>
        </a:p>
      </dsp:txBody>
      <dsp:txXfrm>
        <a:off x="2691541" y="587032"/>
        <a:ext cx="2444055" cy="1466433"/>
      </dsp:txXfrm>
    </dsp:sp>
    <dsp:sp modelId="{4C11F4F0-8732-4DBC-8A51-327F86770D42}">
      <dsp:nvSpPr>
        <dsp:cNvPr id="0" name=""/>
        <dsp:cNvSpPr/>
      </dsp:nvSpPr>
      <dsp:spPr>
        <a:xfrm>
          <a:off x="5380002" y="587032"/>
          <a:ext cx="2444055" cy="146643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a:latin typeface="Lato" panose="020F0502020204030203" pitchFamily="34" charset="0"/>
              <a:ea typeface="Lato" panose="020F0502020204030203" pitchFamily="34" charset="0"/>
              <a:cs typeface="Lato" panose="020F0502020204030203" pitchFamily="34" charset="0"/>
            </a:rPr>
            <a:t>Functional</a:t>
          </a:r>
        </a:p>
      </dsp:txBody>
      <dsp:txXfrm>
        <a:off x="5380002" y="587032"/>
        <a:ext cx="2444055" cy="1466433"/>
      </dsp:txXfrm>
    </dsp:sp>
    <dsp:sp modelId="{513A46F6-4416-4108-ABED-4EB945F4AFA8}">
      <dsp:nvSpPr>
        <dsp:cNvPr id="0" name=""/>
        <dsp:cNvSpPr/>
      </dsp:nvSpPr>
      <dsp:spPr>
        <a:xfrm>
          <a:off x="8068463" y="587032"/>
          <a:ext cx="2444055" cy="146643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Lato" panose="020F0502020204030203" pitchFamily="34" charset="0"/>
              <a:ea typeface="Lato" panose="020F0502020204030203" pitchFamily="34" charset="0"/>
              <a:cs typeface="Lato" panose="020F0502020204030203" pitchFamily="34" charset="0"/>
            </a:rPr>
            <a:t>Structured</a:t>
          </a:r>
        </a:p>
      </dsp:txBody>
      <dsp:txXfrm>
        <a:off x="8068463" y="587032"/>
        <a:ext cx="2444055" cy="1466433"/>
      </dsp:txXfrm>
    </dsp:sp>
    <dsp:sp modelId="{B03E8F23-152E-49DC-883C-E85E884F726D}">
      <dsp:nvSpPr>
        <dsp:cNvPr id="0" name=""/>
        <dsp:cNvSpPr/>
      </dsp:nvSpPr>
      <dsp:spPr>
        <a:xfrm>
          <a:off x="1347311" y="2297871"/>
          <a:ext cx="2444055" cy="1466433"/>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Lato" panose="020F0502020204030203" pitchFamily="34" charset="0"/>
              <a:ea typeface="Lato" panose="020F0502020204030203" pitchFamily="34" charset="0"/>
              <a:cs typeface="Lato" panose="020F0502020204030203" pitchFamily="34" charset="0"/>
            </a:rPr>
            <a:t>Dynamically Typed</a:t>
          </a:r>
        </a:p>
      </dsp:txBody>
      <dsp:txXfrm>
        <a:off x="1347311" y="2297871"/>
        <a:ext cx="2444055" cy="1466433"/>
      </dsp:txXfrm>
    </dsp:sp>
    <dsp:sp modelId="{0B44460F-675F-40B6-8C50-E85F99F427BC}">
      <dsp:nvSpPr>
        <dsp:cNvPr id="0" name=""/>
        <dsp:cNvSpPr/>
      </dsp:nvSpPr>
      <dsp:spPr>
        <a:xfrm>
          <a:off x="4035772" y="2297871"/>
          <a:ext cx="2444055" cy="146643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Lato" panose="020F0502020204030203" pitchFamily="34" charset="0"/>
              <a:ea typeface="Lato" panose="020F0502020204030203" pitchFamily="34" charset="0"/>
              <a:cs typeface="Lato" panose="020F0502020204030203" pitchFamily="34" charset="0"/>
            </a:rPr>
            <a:t>Strongly Typed</a:t>
          </a:r>
        </a:p>
      </dsp:txBody>
      <dsp:txXfrm>
        <a:off x="4035772" y="2297871"/>
        <a:ext cx="2444055" cy="1466433"/>
      </dsp:txXfrm>
    </dsp:sp>
    <dsp:sp modelId="{48893D27-BE52-4399-B640-80C91D34F0A8}">
      <dsp:nvSpPr>
        <dsp:cNvPr id="0" name=""/>
        <dsp:cNvSpPr/>
      </dsp:nvSpPr>
      <dsp:spPr>
        <a:xfrm>
          <a:off x="6724233" y="2297871"/>
          <a:ext cx="2444055" cy="146643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Lato" panose="020F0502020204030203" pitchFamily="34" charset="0"/>
              <a:ea typeface="Lato" panose="020F0502020204030203" pitchFamily="34" charset="0"/>
              <a:cs typeface="Lato" panose="020F0502020204030203" pitchFamily="34" charset="0"/>
            </a:rPr>
            <a:t>Garbage Collected</a:t>
          </a:r>
        </a:p>
      </dsp:txBody>
      <dsp:txXfrm>
        <a:off x="6724233" y="2297871"/>
        <a:ext cx="2444055" cy="146643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gif>
</file>

<file path=ppt/media/image4.svg>
</file>

<file path=ppt/media/image5.jpe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22E2129-FCFB-4883-9A6F-E5D2057CFD6C}"/>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endParaRPr lang="en-IL"/>
          </a:p>
        </p:txBody>
      </p:sp>
      <p:sp>
        <p:nvSpPr>
          <p:cNvPr id="3" name="כותרת משנה 2">
            <a:extLst>
              <a:ext uri="{FF2B5EF4-FFF2-40B4-BE49-F238E27FC236}">
                <a16:creationId xmlns:a16="http://schemas.microsoft.com/office/drawing/2014/main" id="{389880D7-D7E7-4599-A6A7-5E782CCC6D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endParaRPr lang="en-IL"/>
          </a:p>
        </p:txBody>
      </p:sp>
      <p:sp>
        <p:nvSpPr>
          <p:cNvPr id="4" name="מציין מיקום של תאריך 3">
            <a:extLst>
              <a:ext uri="{FF2B5EF4-FFF2-40B4-BE49-F238E27FC236}">
                <a16:creationId xmlns:a16="http://schemas.microsoft.com/office/drawing/2014/main" id="{27902F55-A391-434A-893E-7A5B49C9269E}"/>
              </a:ext>
            </a:extLst>
          </p:cNvPr>
          <p:cNvSpPr>
            <a:spLocks noGrp="1"/>
          </p:cNvSpPr>
          <p:nvPr>
            <p:ph type="dt" sz="half" idx="10"/>
          </p:nvPr>
        </p:nvSpPr>
        <p:spPr/>
        <p:txBody>
          <a:bodyPr/>
          <a:lstStyle/>
          <a:p>
            <a:fld id="{48A87A34-81AB-432B-8DAE-1953F412C126}" type="datetimeFigureOut">
              <a:rPr lang="en-US" smtClean="0"/>
              <a:t>1/4/2022</a:t>
            </a:fld>
            <a:endParaRPr lang="en-US" dirty="0"/>
          </a:p>
        </p:txBody>
      </p:sp>
      <p:sp>
        <p:nvSpPr>
          <p:cNvPr id="5" name="מציין מיקום של כותרת תחתונה 4">
            <a:extLst>
              <a:ext uri="{FF2B5EF4-FFF2-40B4-BE49-F238E27FC236}">
                <a16:creationId xmlns:a16="http://schemas.microsoft.com/office/drawing/2014/main" id="{2436AB75-D750-458F-9A7B-3CF8D63BC572}"/>
              </a:ext>
            </a:extLst>
          </p:cNvPr>
          <p:cNvSpPr>
            <a:spLocks noGrp="1"/>
          </p:cNvSpPr>
          <p:nvPr>
            <p:ph type="ftr" sz="quarter" idx="11"/>
          </p:nvPr>
        </p:nvSpPr>
        <p:spPr/>
        <p:txBody>
          <a:bodyPr/>
          <a:lstStyle/>
          <a:p>
            <a:endParaRPr lang="en-US" dirty="0"/>
          </a:p>
        </p:txBody>
      </p:sp>
      <p:sp>
        <p:nvSpPr>
          <p:cNvPr id="6" name="מציין מיקום של מספר שקופית 5">
            <a:extLst>
              <a:ext uri="{FF2B5EF4-FFF2-40B4-BE49-F238E27FC236}">
                <a16:creationId xmlns:a16="http://schemas.microsoft.com/office/drawing/2014/main" id="{761BFA78-4A3F-4B0B-91B8-0519B362CAC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43394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059B258-384D-4A3C-AB20-A2F2F509E2C8}"/>
              </a:ext>
            </a:extLst>
          </p:cNvPr>
          <p:cNvSpPr>
            <a:spLocks noGrp="1"/>
          </p:cNvSpPr>
          <p:nvPr>
            <p:ph type="title"/>
          </p:nvPr>
        </p:nvSpPr>
        <p:spPr/>
        <p:txBody>
          <a:bodyPr/>
          <a:lstStyle/>
          <a:p>
            <a:r>
              <a:rPr lang="he-IL"/>
              <a:t>לחץ כדי לערוך סגנון כותרת של תבנית בסיס</a:t>
            </a:r>
            <a:endParaRPr lang="en-IL"/>
          </a:p>
        </p:txBody>
      </p:sp>
      <p:sp>
        <p:nvSpPr>
          <p:cNvPr id="3" name="מציין מיקום של טקסט אנכי 2">
            <a:extLst>
              <a:ext uri="{FF2B5EF4-FFF2-40B4-BE49-F238E27FC236}">
                <a16:creationId xmlns:a16="http://schemas.microsoft.com/office/drawing/2014/main" id="{F6600614-B103-4076-8993-F92384D51D3F}"/>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של תאריך 3">
            <a:extLst>
              <a:ext uri="{FF2B5EF4-FFF2-40B4-BE49-F238E27FC236}">
                <a16:creationId xmlns:a16="http://schemas.microsoft.com/office/drawing/2014/main" id="{1B9AC0CF-FAAD-47D2-B993-84A2100F2D2D}"/>
              </a:ext>
            </a:extLst>
          </p:cNvPr>
          <p:cNvSpPr>
            <a:spLocks noGrp="1"/>
          </p:cNvSpPr>
          <p:nvPr>
            <p:ph type="dt" sz="half" idx="10"/>
          </p:nvPr>
        </p:nvSpPr>
        <p:spPr/>
        <p:txBody>
          <a:bodyPr/>
          <a:lstStyle/>
          <a:p>
            <a:fld id="{48A87A34-81AB-432B-8DAE-1953F412C126}" type="datetimeFigureOut">
              <a:rPr lang="en-US" smtClean="0"/>
              <a:pPr/>
              <a:t>1/4/2022</a:t>
            </a:fld>
            <a:endParaRPr lang="en-US" dirty="0"/>
          </a:p>
        </p:txBody>
      </p:sp>
      <p:sp>
        <p:nvSpPr>
          <p:cNvPr id="5" name="מציין מיקום של כותרת תחתונה 4">
            <a:extLst>
              <a:ext uri="{FF2B5EF4-FFF2-40B4-BE49-F238E27FC236}">
                <a16:creationId xmlns:a16="http://schemas.microsoft.com/office/drawing/2014/main" id="{75300EB4-1720-4402-AC43-8C20EAE7A999}"/>
              </a:ext>
            </a:extLst>
          </p:cNvPr>
          <p:cNvSpPr>
            <a:spLocks noGrp="1"/>
          </p:cNvSpPr>
          <p:nvPr>
            <p:ph type="ftr" sz="quarter" idx="11"/>
          </p:nvPr>
        </p:nvSpPr>
        <p:spPr/>
        <p:txBody>
          <a:bodyPr/>
          <a:lstStyle/>
          <a:p>
            <a:endParaRPr lang="en-US" dirty="0"/>
          </a:p>
        </p:txBody>
      </p:sp>
      <p:sp>
        <p:nvSpPr>
          <p:cNvPr id="6" name="מציין מיקום של מספר שקופית 5">
            <a:extLst>
              <a:ext uri="{FF2B5EF4-FFF2-40B4-BE49-F238E27FC236}">
                <a16:creationId xmlns:a16="http://schemas.microsoft.com/office/drawing/2014/main" id="{D7562063-C9A9-43B8-8B6D-72F90E4D8EEE}"/>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773976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4F8115ED-EB8F-40D4-9C91-289AB124CEBC}"/>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endParaRPr lang="en-IL"/>
          </a:p>
        </p:txBody>
      </p:sp>
      <p:sp>
        <p:nvSpPr>
          <p:cNvPr id="3" name="מציין מיקום של טקסט אנכי 2">
            <a:extLst>
              <a:ext uri="{FF2B5EF4-FFF2-40B4-BE49-F238E27FC236}">
                <a16:creationId xmlns:a16="http://schemas.microsoft.com/office/drawing/2014/main" id="{54AC96B3-F21A-4874-A613-4E8A0CB1DC4D}"/>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של תאריך 3">
            <a:extLst>
              <a:ext uri="{FF2B5EF4-FFF2-40B4-BE49-F238E27FC236}">
                <a16:creationId xmlns:a16="http://schemas.microsoft.com/office/drawing/2014/main" id="{31CEA347-2294-4CDD-B294-95BB2D1C2D7D}"/>
              </a:ext>
            </a:extLst>
          </p:cNvPr>
          <p:cNvSpPr>
            <a:spLocks noGrp="1"/>
          </p:cNvSpPr>
          <p:nvPr>
            <p:ph type="dt" sz="half" idx="10"/>
          </p:nvPr>
        </p:nvSpPr>
        <p:spPr/>
        <p:txBody>
          <a:bodyPr/>
          <a:lstStyle/>
          <a:p>
            <a:fld id="{48A87A34-81AB-432B-8DAE-1953F412C126}" type="datetimeFigureOut">
              <a:rPr lang="en-US" smtClean="0"/>
              <a:pPr/>
              <a:t>1/4/2022</a:t>
            </a:fld>
            <a:endParaRPr lang="en-US" dirty="0"/>
          </a:p>
        </p:txBody>
      </p:sp>
      <p:sp>
        <p:nvSpPr>
          <p:cNvPr id="5" name="מציין מיקום של כותרת תחתונה 4">
            <a:extLst>
              <a:ext uri="{FF2B5EF4-FFF2-40B4-BE49-F238E27FC236}">
                <a16:creationId xmlns:a16="http://schemas.microsoft.com/office/drawing/2014/main" id="{4E0D30A7-A2B7-4B47-B1A7-EF542461EC03}"/>
              </a:ext>
            </a:extLst>
          </p:cNvPr>
          <p:cNvSpPr>
            <a:spLocks noGrp="1"/>
          </p:cNvSpPr>
          <p:nvPr>
            <p:ph type="ftr" sz="quarter" idx="11"/>
          </p:nvPr>
        </p:nvSpPr>
        <p:spPr/>
        <p:txBody>
          <a:bodyPr/>
          <a:lstStyle/>
          <a:p>
            <a:endParaRPr lang="en-US" dirty="0"/>
          </a:p>
        </p:txBody>
      </p:sp>
      <p:sp>
        <p:nvSpPr>
          <p:cNvPr id="6" name="מציין מיקום של מספר שקופית 5">
            <a:extLst>
              <a:ext uri="{FF2B5EF4-FFF2-40B4-BE49-F238E27FC236}">
                <a16:creationId xmlns:a16="http://schemas.microsoft.com/office/drawing/2014/main" id="{DF68104F-8E26-4022-B68B-D47167A03606}"/>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21809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C51C911-214C-4E12-A9CF-65D3F8166D2D}"/>
              </a:ext>
            </a:extLst>
          </p:cNvPr>
          <p:cNvSpPr>
            <a:spLocks noGrp="1"/>
          </p:cNvSpPr>
          <p:nvPr>
            <p:ph type="title"/>
          </p:nvPr>
        </p:nvSpPr>
        <p:spPr/>
        <p:txBody>
          <a:bodyPr/>
          <a:lstStyle/>
          <a:p>
            <a:r>
              <a:rPr lang="he-IL"/>
              <a:t>לחץ כדי לערוך סגנון כותרת של תבנית בסיס</a:t>
            </a:r>
            <a:endParaRPr lang="en-IL"/>
          </a:p>
        </p:txBody>
      </p:sp>
      <p:sp>
        <p:nvSpPr>
          <p:cNvPr id="3" name="מציין מיקום תוכן 2">
            <a:extLst>
              <a:ext uri="{FF2B5EF4-FFF2-40B4-BE49-F238E27FC236}">
                <a16:creationId xmlns:a16="http://schemas.microsoft.com/office/drawing/2014/main" id="{565E6C67-8B9E-424C-B36D-616068DE5B1E}"/>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של תאריך 3">
            <a:extLst>
              <a:ext uri="{FF2B5EF4-FFF2-40B4-BE49-F238E27FC236}">
                <a16:creationId xmlns:a16="http://schemas.microsoft.com/office/drawing/2014/main" id="{EA3CCEBB-198D-4792-8C06-569F5F65BD54}"/>
              </a:ext>
            </a:extLst>
          </p:cNvPr>
          <p:cNvSpPr>
            <a:spLocks noGrp="1"/>
          </p:cNvSpPr>
          <p:nvPr>
            <p:ph type="dt" sz="half" idx="10"/>
          </p:nvPr>
        </p:nvSpPr>
        <p:spPr/>
        <p:txBody>
          <a:bodyPr/>
          <a:lstStyle/>
          <a:p>
            <a:fld id="{48A87A34-81AB-432B-8DAE-1953F412C126}" type="datetimeFigureOut">
              <a:rPr lang="en-US" smtClean="0"/>
              <a:pPr/>
              <a:t>1/4/2022</a:t>
            </a:fld>
            <a:endParaRPr lang="en-US" dirty="0"/>
          </a:p>
        </p:txBody>
      </p:sp>
      <p:sp>
        <p:nvSpPr>
          <p:cNvPr id="5" name="מציין מיקום של כותרת תחתונה 4">
            <a:extLst>
              <a:ext uri="{FF2B5EF4-FFF2-40B4-BE49-F238E27FC236}">
                <a16:creationId xmlns:a16="http://schemas.microsoft.com/office/drawing/2014/main" id="{2E6557DD-7C6E-46A4-8AD5-8881299B56E3}"/>
              </a:ext>
            </a:extLst>
          </p:cNvPr>
          <p:cNvSpPr>
            <a:spLocks noGrp="1"/>
          </p:cNvSpPr>
          <p:nvPr>
            <p:ph type="ftr" sz="quarter" idx="11"/>
          </p:nvPr>
        </p:nvSpPr>
        <p:spPr/>
        <p:txBody>
          <a:bodyPr/>
          <a:lstStyle/>
          <a:p>
            <a:endParaRPr lang="en-US" dirty="0"/>
          </a:p>
        </p:txBody>
      </p:sp>
      <p:sp>
        <p:nvSpPr>
          <p:cNvPr id="6" name="מציין מיקום של מספר שקופית 5">
            <a:extLst>
              <a:ext uri="{FF2B5EF4-FFF2-40B4-BE49-F238E27FC236}">
                <a16:creationId xmlns:a16="http://schemas.microsoft.com/office/drawing/2014/main" id="{42458E2D-67FE-41DB-85D8-A3A2A01C9FD9}"/>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415609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040CAE4-BFFB-4FCC-AC8A-C4D1D1953448}"/>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endParaRPr lang="en-IL"/>
          </a:p>
        </p:txBody>
      </p:sp>
      <p:sp>
        <p:nvSpPr>
          <p:cNvPr id="3" name="מציין מיקום טקסט 2">
            <a:extLst>
              <a:ext uri="{FF2B5EF4-FFF2-40B4-BE49-F238E27FC236}">
                <a16:creationId xmlns:a16="http://schemas.microsoft.com/office/drawing/2014/main" id="{847BAA3F-6956-469F-A0A3-8FCB3D7FFB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BF330656-76D8-4C64-9A14-3CF7FD6AF834}"/>
              </a:ext>
            </a:extLst>
          </p:cNvPr>
          <p:cNvSpPr>
            <a:spLocks noGrp="1"/>
          </p:cNvSpPr>
          <p:nvPr>
            <p:ph type="dt" sz="half" idx="10"/>
          </p:nvPr>
        </p:nvSpPr>
        <p:spPr/>
        <p:txBody>
          <a:bodyPr/>
          <a:lstStyle/>
          <a:p>
            <a:fld id="{48A87A34-81AB-432B-8DAE-1953F412C126}" type="datetimeFigureOut">
              <a:rPr lang="en-US" smtClean="0"/>
              <a:t>1/4/2022</a:t>
            </a:fld>
            <a:endParaRPr lang="en-US" dirty="0"/>
          </a:p>
        </p:txBody>
      </p:sp>
      <p:sp>
        <p:nvSpPr>
          <p:cNvPr id="5" name="מציין מיקום של כותרת תחתונה 4">
            <a:extLst>
              <a:ext uri="{FF2B5EF4-FFF2-40B4-BE49-F238E27FC236}">
                <a16:creationId xmlns:a16="http://schemas.microsoft.com/office/drawing/2014/main" id="{E69840AA-CEFF-4D55-881A-72F53EB686B2}"/>
              </a:ext>
            </a:extLst>
          </p:cNvPr>
          <p:cNvSpPr>
            <a:spLocks noGrp="1"/>
          </p:cNvSpPr>
          <p:nvPr>
            <p:ph type="ftr" sz="quarter" idx="11"/>
          </p:nvPr>
        </p:nvSpPr>
        <p:spPr/>
        <p:txBody>
          <a:bodyPr/>
          <a:lstStyle/>
          <a:p>
            <a:endParaRPr lang="en-US" dirty="0"/>
          </a:p>
        </p:txBody>
      </p:sp>
      <p:sp>
        <p:nvSpPr>
          <p:cNvPr id="6" name="מציין מיקום של מספר שקופית 5">
            <a:extLst>
              <a:ext uri="{FF2B5EF4-FFF2-40B4-BE49-F238E27FC236}">
                <a16:creationId xmlns:a16="http://schemas.microsoft.com/office/drawing/2014/main" id="{0AFE7268-6878-40CC-BCCF-A836B4E85B0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2477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64331CA-2442-4DA9-BDF5-73EFA5D1A680}"/>
              </a:ext>
            </a:extLst>
          </p:cNvPr>
          <p:cNvSpPr>
            <a:spLocks noGrp="1"/>
          </p:cNvSpPr>
          <p:nvPr>
            <p:ph type="title"/>
          </p:nvPr>
        </p:nvSpPr>
        <p:spPr/>
        <p:txBody>
          <a:bodyPr/>
          <a:lstStyle/>
          <a:p>
            <a:r>
              <a:rPr lang="he-IL"/>
              <a:t>לחץ כדי לערוך סגנון כותרת של תבנית בסיס</a:t>
            </a:r>
            <a:endParaRPr lang="en-IL"/>
          </a:p>
        </p:txBody>
      </p:sp>
      <p:sp>
        <p:nvSpPr>
          <p:cNvPr id="3" name="מציין מיקום תוכן 2">
            <a:extLst>
              <a:ext uri="{FF2B5EF4-FFF2-40B4-BE49-F238E27FC236}">
                <a16:creationId xmlns:a16="http://schemas.microsoft.com/office/drawing/2014/main" id="{8E2D0179-6332-46D7-840F-4303A9142E1D}"/>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תוכן 3">
            <a:extLst>
              <a:ext uri="{FF2B5EF4-FFF2-40B4-BE49-F238E27FC236}">
                <a16:creationId xmlns:a16="http://schemas.microsoft.com/office/drawing/2014/main" id="{38D6AA64-B9F4-41D3-8623-F94AEA519D7D}"/>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5" name="מציין מיקום של תאריך 4">
            <a:extLst>
              <a:ext uri="{FF2B5EF4-FFF2-40B4-BE49-F238E27FC236}">
                <a16:creationId xmlns:a16="http://schemas.microsoft.com/office/drawing/2014/main" id="{C17A2A8E-8DC2-4677-B94B-6D10D578D8B0}"/>
              </a:ext>
            </a:extLst>
          </p:cNvPr>
          <p:cNvSpPr>
            <a:spLocks noGrp="1"/>
          </p:cNvSpPr>
          <p:nvPr>
            <p:ph type="dt" sz="half" idx="10"/>
          </p:nvPr>
        </p:nvSpPr>
        <p:spPr/>
        <p:txBody>
          <a:bodyPr/>
          <a:lstStyle/>
          <a:p>
            <a:fld id="{48A87A34-81AB-432B-8DAE-1953F412C126}" type="datetimeFigureOut">
              <a:rPr lang="en-US" smtClean="0"/>
              <a:pPr/>
              <a:t>1/4/2022</a:t>
            </a:fld>
            <a:endParaRPr lang="en-US" dirty="0"/>
          </a:p>
        </p:txBody>
      </p:sp>
      <p:sp>
        <p:nvSpPr>
          <p:cNvPr id="6" name="מציין מיקום של כותרת תחתונה 5">
            <a:extLst>
              <a:ext uri="{FF2B5EF4-FFF2-40B4-BE49-F238E27FC236}">
                <a16:creationId xmlns:a16="http://schemas.microsoft.com/office/drawing/2014/main" id="{A5F7765D-2E04-4F2E-B8B7-1D50C82384D6}"/>
              </a:ext>
            </a:extLst>
          </p:cNvPr>
          <p:cNvSpPr>
            <a:spLocks noGrp="1"/>
          </p:cNvSpPr>
          <p:nvPr>
            <p:ph type="ftr" sz="quarter" idx="11"/>
          </p:nvPr>
        </p:nvSpPr>
        <p:spPr/>
        <p:txBody>
          <a:bodyPr/>
          <a:lstStyle/>
          <a:p>
            <a:endParaRPr lang="en-US" dirty="0"/>
          </a:p>
        </p:txBody>
      </p:sp>
      <p:sp>
        <p:nvSpPr>
          <p:cNvPr id="7" name="מציין מיקום של מספר שקופית 6">
            <a:extLst>
              <a:ext uri="{FF2B5EF4-FFF2-40B4-BE49-F238E27FC236}">
                <a16:creationId xmlns:a16="http://schemas.microsoft.com/office/drawing/2014/main" id="{10A42CB7-90BD-413F-94AA-6B77C7959EE2}"/>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56306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5E4B427-7119-475C-8F65-7BD51F10D646}"/>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endParaRPr lang="en-IL"/>
          </a:p>
        </p:txBody>
      </p:sp>
      <p:sp>
        <p:nvSpPr>
          <p:cNvPr id="3" name="מציין מיקום טקסט 2">
            <a:extLst>
              <a:ext uri="{FF2B5EF4-FFF2-40B4-BE49-F238E27FC236}">
                <a16:creationId xmlns:a16="http://schemas.microsoft.com/office/drawing/2014/main" id="{4144CCCC-25BB-485A-9802-DDDFEFB467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2C0CE021-6A0B-432B-B936-574B7A2681AD}"/>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5" name="מציין מיקום טקסט 4">
            <a:extLst>
              <a:ext uri="{FF2B5EF4-FFF2-40B4-BE49-F238E27FC236}">
                <a16:creationId xmlns:a16="http://schemas.microsoft.com/office/drawing/2014/main" id="{C72F26F9-7798-4451-9DB0-A893BABCCD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4C457B24-D333-4FE3-B9BB-A602E932829D}"/>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7" name="מציין מיקום של תאריך 6">
            <a:extLst>
              <a:ext uri="{FF2B5EF4-FFF2-40B4-BE49-F238E27FC236}">
                <a16:creationId xmlns:a16="http://schemas.microsoft.com/office/drawing/2014/main" id="{E8C0557C-8DB3-4252-BF38-736A88C48214}"/>
              </a:ext>
            </a:extLst>
          </p:cNvPr>
          <p:cNvSpPr>
            <a:spLocks noGrp="1"/>
          </p:cNvSpPr>
          <p:nvPr>
            <p:ph type="dt" sz="half" idx="10"/>
          </p:nvPr>
        </p:nvSpPr>
        <p:spPr/>
        <p:txBody>
          <a:bodyPr/>
          <a:lstStyle/>
          <a:p>
            <a:fld id="{48A87A34-81AB-432B-8DAE-1953F412C126}" type="datetimeFigureOut">
              <a:rPr lang="en-US" smtClean="0"/>
              <a:pPr/>
              <a:t>1/4/2022</a:t>
            </a:fld>
            <a:endParaRPr lang="en-US" dirty="0"/>
          </a:p>
        </p:txBody>
      </p:sp>
      <p:sp>
        <p:nvSpPr>
          <p:cNvPr id="8" name="מציין מיקום של כותרת תחתונה 7">
            <a:extLst>
              <a:ext uri="{FF2B5EF4-FFF2-40B4-BE49-F238E27FC236}">
                <a16:creationId xmlns:a16="http://schemas.microsoft.com/office/drawing/2014/main" id="{9DFE5A17-5324-4D3C-923E-4A58C90619AC}"/>
              </a:ext>
            </a:extLst>
          </p:cNvPr>
          <p:cNvSpPr>
            <a:spLocks noGrp="1"/>
          </p:cNvSpPr>
          <p:nvPr>
            <p:ph type="ftr" sz="quarter" idx="11"/>
          </p:nvPr>
        </p:nvSpPr>
        <p:spPr/>
        <p:txBody>
          <a:bodyPr/>
          <a:lstStyle/>
          <a:p>
            <a:endParaRPr lang="en-US" dirty="0"/>
          </a:p>
        </p:txBody>
      </p:sp>
      <p:sp>
        <p:nvSpPr>
          <p:cNvPr id="9" name="מציין מיקום של מספר שקופית 8">
            <a:extLst>
              <a:ext uri="{FF2B5EF4-FFF2-40B4-BE49-F238E27FC236}">
                <a16:creationId xmlns:a16="http://schemas.microsoft.com/office/drawing/2014/main" id="{67A74B3E-26F4-4F12-8C27-129E2F1C8412}"/>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87627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3CF6BB7-8871-44F7-B065-F1ACC24793C9}"/>
              </a:ext>
            </a:extLst>
          </p:cNvPr>
          <p:cNvSpPr>
            <a:spLocks noGrp="1"/>
          </p:cNvSpPr>
          <p:nvPr>
            <p:ph type="title"/>
          </p:nvPr>
        </p:nvSpPr>
        <p:spPr/>
        <p:txBody>
          <a:bodyPr/>
          <a:lstStyle/>
          <a:p>
            <a:r>
              <a:rPr lang="he-IL"/>
              <a:t>לחץ כדי לערוך סגנון כותרת של תבנית בסיס</a:t>
            </a:r>
            <a:endParaRPr lang="en-IL"/>
          </a:p>
        </p:txBody>
      </p:sp>
      <p:sp>
        <p:nvSpPr>
          <p:cNvPr id="3" name="מציין מיקום של תאריך 2">
            <a:extLst>
              <a:ext uri="{FF2B5EF4-FFF2-40B4-BE49-F238E27FC236}">
                <a16:creationId xmlns:a16="http://schemas.microsoft.com/office/drawing/2014/main" id="{648D1C0F-A349-4341-8BC1-3C255B2E4271}"/>
              </a:ext>
            </a:extLst>
          </p:cNvPr>
          <p:cNvSpPr>
            <a:spLocks noGrp="1"/>
          </p:cNvSpPr>
          <p:nvPr>
            <p:ph type="dt" sz="half" idx="10"/>
          </p:nvPr>
        </p:nvSpPr>
        <p:spPr/>
        <p:txBody>
          <a:bodyPr/>
          <a:lstStyle/>
          <a:p>
            <a:fld id="{48A87A34-81AB-432B-8DAE-1953F412C126}" type="datetimeFigureOut">
              <a:rPr lang="en-US" smtClean="0"/>
              <a:t>1/4/2022</a:t>
            </a:fld>
            <a:endParaRPr lang="en-US" dirty="0"/>
          </a:p>
        </p:txBody>
      </p:sp>
      <p:sp>
        <p:nvSpPr>
          <p:cNvPr id="4" name="מציין מיקום של כותרת תחתונה 3">
            <a:extLst>
              <a:ext uri="{FF2B5EF4-FFF2-40B4-BE49-F238E27FC236}">
                <a16:creationId xmlns:a16="http://schemas.microsoft.com/office/drawing/2014/main" id="{E4EEFDDB-109A-4B07-B574-397E284CB28A}"/>
              </a:ext>
            </a:extLst>
          </p:cNvPr>
          <p:cNvSpPr>
            <a:spLocks noGrp="1"/>
          </p:cNvSpPr>
          <p:nvPr>
            <p:ph type="ftr" sz="quarter" idx="11"/>
          </p:nvPr>
        </p:nvSpPr>
        <p:spPr/>
        <p:txBody>
          <a:bodyPr/>
          <a:lstStyle/>
          <a:p>
            <a:endParaRPr lang="en-US" dirty="0"/>
          </a:p>
        </p:txBody>
      </p:sp>
      <p:sp>
        <p:nvSpPr>
          <p:cNvPr id="5" name="מציין מיקום של מספר שקופית 4">
            <a:extLst>
              <a:ext uri="{FF2B5EF4-FFF2-40B4-BE49-F238E27FC236}">
                <a16:creationId xmlns:a16="http://schemas.microsoft.com/office/drawing/2014/main" id="{4BD20561-4786-449B-8E3F-D463117AF11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16221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77431FA5-CF7C-4021-BEB0-C0599A24125E}"/>
              </a:ext>
            </a:extLst>
          </p:cNvPr>
          <p:cNvSpPr>
            <a:spLocks noGrp="1"/>
          </p:cNvSpPr>
          <p:nvPr>
            <p:ph type="dt" sz="half" idx="10"/>
          </p:nvPr>
        </p:nvSpPr>
        <p:spPr/>
        <p:txBody>
          <a:bodyPr/>
          <a:lstStyle/>
          <a:p>
            <a:fld id="{48A87A34-81AB-432B-8DAE-1953F412C126}" type="datetimeFigureOut">
              <a:rPr lang="en-US" smtClean="0"/>
              <a:t>1/4/2022</a:t>
            </a:fld>
            <a:endParaRPr lang="en-US" dirty="0"/>
          </a:p>
        </p:txBody>
      </p:sp>
      <p:sp>
        <p:nvSpPr>
          <p:cNvPr id="3" name="מציין מיקום של כותרת תחתונה 2">
            <a:extLst>
              <a:ext uri="{FF2B5EF4-FFF2-40B4-BE49-F238E27FC236}">
                <a16:creationId xmlns:a16="http://schemas.microsoft.com/office/drawing/2014/main" id="{8188AB97-84DA-4C89-A898-574A148E8A66}"/>
              </a:ext>
            </a:extLst>
          </p:cNvPr>
          <p:cNvSpPr>
            <a:spLocks noGrp="1"/>
          </p:cNvSpPr>
          <p:nvPr>
            <p:ph type="ftr" sz="quarter" idx="11"/>
          </p:nvPr>
        </p:nvSpPr>
        <p:spPr/>
        <p:txBody>
          <a:bodyPr/>
          <a:lstStyle/>
          <a:p>
            <a:endParaRPr lang="en-US" dirty="0"/>
          </a:p>
        </p:txBody>
      </p:sp>
      <p:sp>
        <p:nvSpPr>
          <p:cNvPr id="4" name="מציין מיקום של מספר שקופית 3">
            <a:extLst>
              <a:ext uri="{FF2B5EF4-FFF2-40B4-BE49-F238E27FC236}">
                <a16:creationId xmlns:a16="http://schemas.microsoft.com/office/drawing/2014/main" id="{7F24EC94-0863-46C5-B262-B6E4D214BDD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9720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D93425D-12BF-47D4-A583-AEB7759AE2BE}"/>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endParaRPr lang="en-IL"/>
          </a:p>
        </p:txBody>
      </p:sp>
      <p:sp>
        <p:nvSpPr>
          <p:cNvPr id="3" name="מציין מיקום תוכן 2">
            <a:extLst>
              <a:ext uri="{FF2B5EF4-FFF2-40B4-BE49-F238E27FC236}">
                <a16:creationId xmlns:a16="http://schemas.microsoft.com/office/drawing/2014/main" id="{6BE61F0C-CF6A-4F3D-9E2F-6122DBA31A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טקסט 3">
            <a:extLst>
              <a:ext uri="{FF2B5EF4-FFF2-40B4-BE49-F238E27FC236}">
                <a16:creationId xmlns:a16="http://schemas.microsoft.com/office/drawing/2014/main" id="{DBAEB135-C663-471E-975D-EDE8B0889A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48687CF9-9525-4D07-BE9E-4A0CA155DD0F}"/>
              </a:ext>
            </a:extLst>
          </p:cNvPr>
          <p:cNvSpPr>
            <a:spLocks noGrp="1"/>
          </p:cNvSpPr>
          <p:nvPr>
            <p:ph type="dt" sz="half" idx="10"/>
          </p:nvPr>
        </p:nvSpPr>
        <p:spPr/>
        <p:txBody>
          <a:bodyPr/>
          <a:lstStyle/>
          <a:p>
            <a:fld id="{48A87A34-81AB-432B-8DAE-1953F412C126}" type="datetimeFigureOut">
              <a:rPr lang="en-US" smtClean="0"/>
              <a:pPr/>
              <a:t>1/4/2022</a:t>
            </a:fld>
            <a:endParaRPr lang="en-US" dirty="0"/>
          </a:p>
        </p:txBody>
      </p:sp>
      <p:sp>
        <p:nvSpPr>
          <p:cNvPr id="6" name="מציין מיקום של כותרת תחתונה 5">
            <a:extLst>
              <a:ext uri="{FF2B5EF4-FFF2-40B4-BE49-F238E27FC236}">
                <a16:creationId xmlns:a16="http://schemas.microsoft.com/office/drawing/2014/main" id="{66A13895-8FDA-4D72-A45A-ABFDB64FBFDE}"/>
              </a:ext>
            </a:extLst>
          </p:cNvPr>
          <p:cNvSpPr>
            <a:spLocks noGrp="1"/>
          </p:cNvSpPr>
          <p:nvPr>
            <p:ph type="ftr" sz="quarter" idx="11"/>
          </p:nvPr>
        </p:nvSpPr>
        <p:spPr/>
        <p:txBody>
          <a:bodyPr/>
          <a:lstStyle/>
          <a:p>
            <a:endParaRPr lang="en-US" dirty="0"/>
          </a:p>
        </p:txBody>
      </p:sp>
      <p:sp>
        <p:nvSpPr>
          <p:cNvPr id="7" name="מציין מיקום של מספר שקופית 6">
            <a:extLst>
              <a:ext uri="{FF2B5EF4-FFF2-40B4-BE49-F238E27FC236}">
                <a16:creationId xmlns:a16="http://schemas.microsoft.com/office/drawing/2014/main" id="{4997283C-4D9F-480F-8C8F-89EC321550BF}"/>
              </a:ext>
            </a:extLst>
          </p:cNvPr>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6787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FA8A401-EE04-4EB5-9AB8-EE8C403E4FC6}"/>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endParaRPr lang="en-IL"/>
          </a:p>
        </p:txBody>
      </p:sp>
      <p:sp>
        <p:nvSpPr>
          <p:cNvPr id="3" name="מציין מיקום של תמונה 2">
            <a:extLst>
              <a:ext uri="{FF2B5EF4-FFF2-40B4-BE49-F238E27FC236}">
                <a16:creationId xmlns:a16="http://schemas.microsoft.com/office/drawing/2014/main" id="{1E47CF8E-9C7E-4AEE-A428-D9E41B4E75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מציין מיקום טקסט 3">
            <a:extLst>
              <a:ext uri="{FF2B5EF4-FFF2-40B4-BE49-F238E27FC236}">
                <a16:creationId xmlns:a16="http://schemas.microsoft.com/office/drawing/2014/main" id="{AF0F6EE2-656B-49E7-8CF9-6EFE632842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1C24E553-10E3-47BE-A718-F4105C7268E3}"/>
              </a:ext>
            </a:extLst>
          </p:cNvPr>
          <p:cNvSpPr>
            <a:spLocks noGrp="1"/>
          </p:cNvSpPr>
          <p:nvPr>
            <p:ph type="dt" sz="half" idx="10"/>
          </p:nvPr>
        </p:nvSpPr>
        <p:spPr/>
        <p:txBody>
          <a:bodyPr/>
          <a:lstStyle/>
          <a:p>
            <a:fld id="{48A87A34-81AB-432B-8DAE-1953F412C126}" type="datetimeFigureOut">
              <a:rPr lang="en-US" smtClean="0"/>
              <a:t>1/4/2022</a:t>
            </a:fld>
            <a:endParaRPr lang="en-US" dirty="0"/>
          </a:p>
        </p:txBody>
      </p:sp>
      <p:sp>
        <p:nvSpPr>
          <p:cNvPr id="6" name="מציין מיקום של כותרת תחתונה 5">
            <a:extLst>
              <a:ext uri="{FF2B5EF4-FFF2-40B4-BE49-F238E27FC236}">
                <a16:creationId xmlns:a16="http://schemas.microsoft.com/office/drawing/2014/main" id="{73D547E2-9952-4874-89EC-CB9C623B2978}"/>
              </a:ext>
            </a:extLst>
          </p:cNvPr>
          <p:cNvSpPr>
            <a:spLocks noGrp="1"/>
          </p:cNvSpPr>
          <p:nvPr>
            <p:ph type="ftr" sz="quarter" idx="11"/>
          </p:nvPr>
        </p:nvSpPr>
        <p:spPr/>
        <p:txBody>
          <a:bodyPr/>
          <a:lstStyle/>
          <a:p>
            <a:endParaRPr lang="en-US" dirty="0"/>
          </a:p>
        </p:txBody>
      </p:sp>
      <p:sp>
        <p:nvSpPr>
          <p:cNvPr id="7" name="מציין מיקום של מספר שקופית 6">
            <a:extLst>
              <a:ext uri="{FF2B5EF4-FFF2-40B4-BE49-F238E27FC236}">
                <a16:creationId xmlns:a16="http://schemas.microsoft.com/office/drawing/2014/main" id="{9DFFAB53-300E-4EC5-831D-832AE49E315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15683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7AC64CEA-68FA-4100-AFD2-D714772AD0C0}"/>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endParaRPr lang="en-IL"/>
          </a:p>
        </p:txBody>
      </p:sp>
      <p:sp>
        <p:nvSpPr>
          <p:cNvPr id="3" name="מציין מיקום טקסט 2">
            <a:extLst>
              <a:ext uri="{FF2B5EF4-FFF2-40B4-BE49-F238E27FC236}">
                <a16:creationId xmlns:a16="http://schemas.microsoft.com/office/drawing/2014/main" id="{67A37FB1-C3F4-4FBA-91EB-7BFAB5610DC7}"/>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IL"/>
          </a:p>
        </p:txBody>
      </p:sp>
      <p:sp>
        <p:nvSpPr>
          <p:cNvPr id="4" name="מציין מיקום של תאריך 3">
            <a:extLst>
              <a:ext uri="{FF2B5EF4-FFF2-40B4-BE49-F238E27FC236}">
                <a16:creationId xmlns:a16="http://schemas.microsoft.com/office/drawing/2014/main" id="{A3263B3B-84C3-42A0-A133-5B22826C491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48A87A34-81AB-432B-8DAE-1953F412C126}" type="datetimeFigureOut">
              <a:rPr lang="en-US" smtClean="0"/>
              <a:pPr/>
              <a:t>1/4/2022</a:t>
            </a:fld>
            <a:endParaRPr lang="en-US" dirty="0"/>
          </a:p>
        </p:txBody>
      </p:sp>
      <p:sp>
        <p:nvSpPr>
          <p:cNvPr id="5" name="מציין מיקום של כותרת תחתונה 4">
            <a:extLst>
              <a:ext uri="{FF2B5EF4-FFF2-40B4-BE49-F238E27FC236}">
                <a16:creationId xmlns:a16="http://schemas.microsoft.com/office/drawing/2014/main" id="{528C5376-4DE5-45ED-AE15-D1A0BB9AFC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en-US" dirty="0"/>
          </a:p>
        </p:txBody>
      </p:sp>
      <p:sp>
        <p:nvSpPr>
          <p:cNvPr id="6" name="מציין מיקום של מספר שקופית 5">
            <a:extLst>
              <a:ext uri="{FF2B5EF4-FFF2-40B4-BE49-F238E27FC236}">
                <a16:creationId xmlns:a16="http://schemas.microsoft.com/office/drawing/2014/main" id="{933718DA-4405-4AF5-A310-D3748243E511}"/>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21614513"/>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4.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36">
            <a:extLst>
              <a:ext uri="{FF2B5EF4-FFF2-40B4-BE49-F238E27FC236}">
                <a16:creationId xmlns:a16="http://schemas.microsoft.com/office/drawing/2014/main" id="{B4D3D850-2041-4B7C-AED9-54DA385B1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תמונה 18" descr="תמונה שמכילה לובש&#10;&#10;התיאור נוצר באופן אוטומטי">
            <a:extLst>
              <a:ext uri="{FF2B5EF4-FFF2-40B4-BE49-F238E27FC236}">
                <a16:creationId xmlns:a16="http://schemas.microsoft.com/office/drawing/2014/main" id="{5E7CA47C-12A6-403B-BCDC-D0B128021136}"/>
              </a:ext>
            </a:extLst>
          </p:cNvPr>
          <p:cNvPicPr>
            <a:picLocks noChangeAspect="1"/>
          </p:cNvPicPr>
          <p:nvPr/>
        </p:nvPicPr>
        <p:blipFill rotWithShape="1">
          <a:blip r:embed="rId2"/>
          <a:srcRect l="29000" r="29001" b="1"/>
          <a:stretch/>
        </p:blipFill>
        <p:spPr>
          <a:xfrm>
            <a:off x="20" y="10"/>
            <a:ext cx="6095980" cy="6857990"/>
          </a:xfrm>
          <a:prstGeom prst="rect">
            <a:avLst/>
          </a:prstGeom>
        </p:spPr>
      </p:pic>
      <p:pic>
        <p:nvPicPr>
          <p:cNvPr id="11" name="תמונה 10">
            <a:extLst>
              <a:ext uri="{FF2B5EF4-FFF2-40B4-BE49-F238E27FC236}">
                <a16:creationId xmlns:a16="http://schemas.microsoft.com/office/drawing/2014/main" id="{8B2B5CE8-67AC-4C8C-BA88-C9A0DD8B16FA}"/>
              </a:ext>
            </a:extLst>
          </p:cNvPr>
          <p:cNvPicPr>
            <a:picLocks noChangeAspect="1"/>
          </p:cNvPicPr>
          <p:nvPr/>
        </p:nvPicPr>
        <p:blipFill rotWithShape="1">
          <a:blip r:embed="rId3"/>
          <a:srcRect l="6855" r="4606" b="4"/>
          <a:stretch/>
        </p:blipFill>
        <p:spPr>
          <a:xfrm>
            <a:off x="6096000" y="10"/>
            <a:ext cx="6096000" cy="6857990"/>
          </a:xfrm>
          <a:prstGeom prst="rect">
            <a:avLst/>
          </a:prstGeom>
        </p:spPr>
      </p:pic>
      <p:sp>
        <p:nvSpPr>
          <p:cNvPr id="44" name="Rectangle 38">
            <a:extLst>
              <a:ext uri="{FF2B5EF4-FFF2-40B4-BE49-F238E27FC236}">
                <a16:creationId xmlns:a16="http://schemas.microsoft.com/office/drawing/2014/main" id="{B497CCB5-5FC2-473C-AFCC-2430CEF1DF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409915" y="1742916"/>
            <a:ext cx="3372170" cy="337216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תיבת טקסט 4">
            <a:extLst>
              <a:ext uri="{FF2B5EF4-FFF2-40B4-BE49-F238E27FC236}">
                <a16:creationId xmlns:a16="http://schemas.microsoft.com/office/drawing/2014/main" id="{FBB0BBAD-F0FE-4A44-BDF1-C43523C93834}"/>
              </a:ext>
            </a:extLst>
          </p:cNvPr>
          <p:cNvSpPr txBox="1"/>
          <p:nvPr/>
        </p:nvSpPr>
        <p:spPr>
          <a:xfrm>
            <a:off x="4286858" y="2761554"/>
            <a:ext cx="3618284" cy="1345720"/>
          </a:xfrm>
          <a:prstGeom prst="rect">
            <a:avLst/>
          </a:prstGeom>
          <a:noFill/>
        </p:spPr>
        <p:txBody>
          <a:bodyPr vert="horz" lIns="91440" tIns="45720" rIns="91440" bIns="45720" rtlCol="0" anchor="ctr">
            <a:normAutofit/>
          </a:bodyPr>
          <a:lstStyle/>
          <a:p>
            <a:pPr algn="ctr" rtl="0">
              <a:lnSpc>
                <a:spcPct val="90000"/>
              </a:lnSpc>
              <a:spcBef>
                <a:spcPct val="0"/>
              </a:spcBef>
              <a:spcAft>
                <a:spcPts val="600"/>
              </a:spcAft>
            </a:pPr>
            <a:r>
              <a:rPr lang="en-US" sz="2400" kern="1200" dirty="0">
                <a:solidFill>
                  <a:srgbClr val="080808"/>
                </a:solidFill>
                <a:latin typeface="Lato" panose="020F0502020204030203" pitchFamily="34" charset="0"/>
                <a:ea typeface="Lato" panose="020F0502020204030203" pitchFamily="34" charset="0"/>
                <a:cs typeface="Lato" panose="020F0502020204030203" pitchFamily="34" charset="0"/>
              </a:rPr>
              <a:t>Topics in Programming Languages</a:t>
            </a:r>
          </a:p>
          <a:p>
            <a:pPr algn="ctr" rtl="0">
              <a:lnSpc>
                <a:spcPct val="90000"/>
              </a:lnSpc>
              <a:spcBef>
                <a:spcPct val="0"/>
              </a:spcBef>
              <a:spcAft>
                <a:spcPts val="600"/>
              </a:spcAft>
            </a:pPr>
            <a:endParaRPr lang="en-US" sz="2400" kern="1200" dirty="0">
              <a:solidFill>
                <a:srgbClr val="080808"/>
              </a:solidFill>
              <a:latin typeface="Lato" panose="020F0502020204030203" pitchFamily="34" charset="0"/>
              <a:ea typeface="Lato" panose="020F0502020204030203" pitchFamily="34" charset="0"/>
              <a:cs typeface="Lato" panose="020F0502020204030203" pitchFamily="34" charset="0"/>
            </a:endParaRPr>
          </a:p>
        </p:txBody>
      </p:sp>
      <p:sp>
        <p:nvSpPr>
          <p:cNvPr id="45" name="Frame 40">
            <a:extLst>
              <a:ext uri="{FF2B5EF4-FFF2-40B4-BE49-F238E27FC236}">
                <a16:creationId xmlns:a16="http://schemas.microsoft.com/office/drawing/2014/main" id="{599C8C75-BFDF-44E7-A028-EEB5EDD58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971277" y="1304278"/>
            <a:ext cx="4249446" cy="4249444"/>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תיבת טקסט 19">
            <a:extLst>
              <a:ext uri="{FF2B5EF4-FFF2-40B4-BE49-F238E27FC236}">
                <a16:creationId xmlns:a16="http://schemas.microsoft.com/office/drawing/2014/main" id="{0E96AB58-B2DB-447A-9B30-78011E8A7D0A}"/>
              </a:ext>
            </a:extLst>
          </p:cNvPr>
          <p:cNvSpPr txBox="1"/>
          <p:nvPr/>
        </p:nvSpPr>
        <p:spPr>
          <a:xfrm>
            <a:off x="4751675" y="3737942"/>
            <a:ext cx="3092997" cy="369332"/>
          </a:xfrm>
          <a:prstGeom prst="rect">
            <a:avLst/>
          </a:prstGeom>
          <a:noFill/>
        </p:spPr>
        <p:txBody>
          <a:bodyPr wrap="square" rtlCol="0">
            <a:spAutoFit/>
          </a:bodyPr>
          <a:lstStyle/>
          <a:p>
            <a:pPr algn="l"/>
            <a:r>
              <a:rPr lang="en-US" dirty="0">
                <a:latin typeface="Lato" panose="020F0502020204030203" pitchFamily="34" charset="0"/>
                <a:ea typeface="Lato" panose="020F0502020204030203" pitchFamily="34" charset="0"/>
                <a:cs typeface="Lato" panose="020F0502020204030203" pitchFamily="34" charset="0"/>
              </a:rPr>
              <a:t>Max Gelmadin &amp; </a:t>
            </a:r>
            <a:r>
              <a:rPr lang="en-US" dirty="0" err="1">
                <a:latin typeface="Lato" panose="020F0502020204030203" pitchFamily="34" charset="0"/>
                <a:ea typeface="Lato" panose="020F0502020204030203" pitchFamily="34" charset="0"/>
                <a:cs typeface="Lato" panose="020F0502020204030203" pitchFamily="34" charset="0"/>
              </a:rPr>
              <a:t>Lior</a:t>
            </a:r>
            <a:r>
              <a:rPr lang="en-US" dirty="0">
                <a:latin typeface="Lato" panose="020F0502020204030203" pitchFamily="34" charset="0"/>
                <a:ea typeface="Lato" panose="020F0502020204030203" pitchFamily="34" charset="0"/>
                <a:cs typeface="Lato" panose="020F0502020204030203" pitchFamily="34" charset="0"/>
              </a:rPr>
              <a:t> </a:t>
            </a:r>
            <a:r>
              <a:rPr lang="en-US" dirty="0" err="1">
                <a:latin typeface="Lato" panose="020F0502020204030203" pitchFamily="34" charset="0"/>
                <a:ea typeface="Lato" panose="020F0502020204030203" pitchFamily="34" charset="0"/>
                <a:cs typeface="Lato" panose="020F0502020204030203" pitchFamily="34" charset="0"/>
              </a:rPr>
              <a:t>Fradin</a:t>
            </a:r>
            <a:endParaRPr lang="en-US"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82112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19416200-851B-4A9C-AFBD-1BD23AABCCAC}"/>
              </a:ext>
            </a:extLst>
          </p:cNvPr>
          <p:cNvSpPr/>
          <p:nvPr/>
        </p:nvSpPr>
        <p:spPr>
          <a:xfrm>
            <a:off x="346500" y="177953"/>
            <a:ext cx="4830360" cy="584775"/>
          </a:xfrm>
          <a:prstGeom prst="rect">
            <a:avLst/>
          </a:prstGeom>
          <a:noFill/>
        </p:spPr>
        <p:txBody>
          <a:bodyPr wrap="none" lIns="91440" tIns="45720" rIns="91440" bIns="45720">
            <a:spAutoFit/>
          </a:bodyPr>
          <a:lstStyle/>
          <a:p>
            <a:pPr algn="ctr"/>
            <a:r>
              <a:rPr lang="en-US" sz="3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Manipulate User’s database</a:t>
            </a:r>
            <a:endParaRPr lang="he-IL" sz="3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6" name="תמונה 5" descr="תמונה שמכילה טקסט&#10;&#10;התיאור נוצר באופן אוטומטי">
            <a:extLst>
              <a:ext uri="{FF2B5EF4-FFF2-40B4-BE49-F238E27FC236}">
                <a16:creationId xmlns:a16="http://schemas.microsoft.com/office/drawing/2014/main" id="{97338014-4064-49FC-BBCD-0D65B7C3EA08}"/>
              </a:ext>
            </a:extLst>
          </p:cNvPr>
          <p:cNvPicPr>
            <a:picLocks noChangeAspect="1"/>
          </p:cNvPicPr>
          <p:nvPr/>
        </p:nvPicPr>
        <p:blipFill>
          <a:blip r:embed="rId2"/>
          <a:stretch>
            <a:fillRect/>
          </a:stretch>
        </p:blipFill>
        <p:spPr>
          <a:xfrm>
            <a:off x="513392" y="974436"/>
            <a:ext cx="6159106" cy="3412838"/>
          </a:xfrm>
          <a:prstGeom prst="rect">
            <a:avLst/>
          </a:prstGeom>
        </p:spPr>
      </p:pic>
      <p:pic>
        <p:nvPicPr>
          <p:cNvPr id="8" name="תמונה 7" descr="תמונה שמכילה טקסט&#10;&#10;התיאור נוצר באופן אוטומטי">
            <a:extLst>
              <a:ext uri="{FF2B5EF4-FFF2-40B4-BE49-F238E27FC236}">
                <a16:creationId xmlns:a16="http://schemas.microsoft.com/office/drawing/2014/main" id="{A66AE654-8C30-42A3-B69A-1A11006D8726}"/>
              </a:ext>
            </a:extLst>
          </p:cNvPr>
          <p:cNvPicPr>
            <a:picLocks noChangeAspect="1"/>
          </p:cNvPicPr>
          <p:nvPr/>
        </p:nvPicPr>
        <p:blipFill>
          <a:blip r:embed="rId3"/>
          <a:stretch>
            <a:fillRect/>
          </a:stretch>
        </p:blipFill>
        <p:spPr>
          <a:xfrm>
            <a:off x="982730" y="4387274"/>
            <a:ext cx="7237634" cy="1809410"/>
          </a:xfrm>
          <a:prstGeom prst="rect">
            <a:avLst/>
          </a:prstGeom>
        </p:spPr>
      </p:pic>
      <p:pic>
        <p:nvPicPr>
          <p:cNvPr id="10" name="תמונה 9" descr="תמונה שמכילה טקסט&#10;&#10;התיאור נוצר באופן אוטומטי">
            <a:extLst>
              <a:ext uri="{FF2B5EF4-FFF2-40B4-BE49-F238E27FC236}">
                <a16:creationId xmlns:a16="http://schemas.microsoft.com/office/drawing/2014/main" id="{0D183F0E-DA4C-4A5B-87F7-7C35FE325438}"/>
              </a:ext>
            </a:extLst>
          </p:cNvPr>
          <p:cNvPicPr>
            <a:picLocks noChangeAspect="1"/>
          </p:cNvPicPr>
          <p:nvPr/>
        </p:nvPicPr>
        <p:blipFill>
          <a:blip r:embed="rId4"/>
          <a:stretch>
            <a:fillRect/>
          </a:stretch>
        </p:blipFill>
        <p:spPr>
          <a:xfrm>
            <a:off x="7097690" y="974436"/>
            <a:ext cx="4846070" cy="2071978"/>
          </a:xfrm>
          <a:prstGeom prst="rect">
            <a:avLst/>
          </a:prstGeom>
        </p:spPr>
      </p:pic>
    </p:spTree>
    <p:extLst>
      <p:ext uri="{BB962C8B-B14F-4D97-AF65-F5344CB8AC3E}">
        <p14:creationId xmlns:p14="http://schemas.microsoft.com/office/powerpoint/2010/main" val="809713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A19F5BDC-BC94-4787-BEA0-338356C3E8EC}"/>
              </a:ext>
            </a:extLst>
          </p:cNvPr>
          <p:cNvSpPr/>
          <p:nvPr/>
        </p:nvSpPr>
        <p:spPr>
          <a:xfrm>
            <a:off x="0" y="156434"/>
            <a:ext cx="5043041" cy="584775"/>
          </a:xfrm>
          <a:prstGeom prst="rect">
            <a:avLst/>
          </a:prstGeom>
          <a:noFill/>
        </p:spPr>
        <p:txBody>
          <a:bodyPr wrap="square" lIns="91440" tIns="45720" rIns="91440" bIns="45720">
            <a:spAutoFit/>
          </a:bodyPr>
          <a:lstStyle/>
          <a:p>
            <a:pPr algn="ctr"/>
            <a:r>
              <a:rPr lang="en-US" sz="3200" b="0" cap="none" spc="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Add or view</a:t>
            </a:r>
            <a:r>
              <a:rPr lang="en-US" sz="320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person’s tasks</a:t>
            </a:r>
            <a:endParaRPr lang="he-IL" sz="3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6" name="תמונה 5" descr="תמונה שמכילה טקסט&#10;&#10;התיאור נוצר באופן אוטומטי">
            <a:extLst>
              <a:ext uri="{FF2B5EF4-FFF2-40B4-BE49-F238E27FC236}">
                <a16:creationId xmlns:a16="http://schemas.microsoft.com/office/drawing/2014/main" id="{13AAF58E-4CF1-4B1F-A814-56029D265934}"/>
              </a:ext>
            </a:extLst>
          </p:cNvPr>
          <p:cNvPicPr>
            <a:picLocks noChangeAspect="1"/>
          </p:cNvPicPr>
          <p:nvPr/>
        </p:nvPicPr>
        <p:blipFill>
          <a:blip r:embed="rId2"/>
          <a:stretch>
            <a:fillRect/>
          </a:stretch>
        </p:blipFill>
        <p:spPr>
          <a:xfrm>
            <a:off x="517421" y="948908"/>
            <a:ext cx="4525620" cy="2480092"/>
          </a:xfrm>
          <a:prstGeom prst="rect">
            <a:avLst/>
          </a:prstGeom>
        </p:spPr>
      </p:pic>
      <p:pic>
        <p:nvPicPr>
          <p:cNvPr id="8" name="תמונה 7" descr="תמונה שמכילה טקסט&#10;&#10;התיאור נוצר באופן אוטומטי">
            <a:extLst>
              <a:ext uri="{FF2B5EF4-FFF2-40B4-BE49-F238E27FC236}">
                <a16:creationId xmlns:a16="http://schemas.microsoft.com/office/drawing/2014/main" id="{2E18593D-DF2F-4686-903C-1453490D743F}"/>
              </a:ext>
            </a:extLst>
          </p:cNvPr>
          <p:cNvPicPr>
            <a:picLocks noChangeAspect="1"/>
          </p:cNvPicPr>
          <p:nvPr/>
        </p:nvPicPr>
        <p:blipFill>
          <a:blip r:embed="rId3"/>
          <a:stretch>
            <a:fillRect/>
          </a:stretch>
        </p:blipFill>
        <p:spPr>
          <a:xfrm>
            <a:off x="662609" y="3562253"/>
            <a:ext cx="5440018" cy="2675482"/>
          </a:xfrm>
          <a:prstGeom prst="rect">
            <a:avLst/>
          </a:prstGeom>
        </p:spPr>
      </p:pic>
      <p:pic>
        <p:nvPicPr>
          <p:cNvPr id="10" name="תמונה 9" descr="תמונה שמכילה טקסט&#10;&#10;התיאור נוצר באופן אוטומטי">
            <a:extLst>
              <a:ext uri="{FF2B5EF4-FFF2-40B4-BE49-F238E27FC236}">
                <a16:creationId xmlns:a16="http://schemas.microsoft.com/office/drawing/2014/main" id="{1E90F026-D919-475F-AFB9-BCE484FB0A33}"/>
              </a:ext>
            </a:extLst>
          </p:cNvPr>
          <p:cNvPicPr>
            <a:picLocks noChangeAspect="1"/>
          </p:cNvPicPr>
          <p:nvPr/>
        </p:nvPicPr>
        <p:blipFill>
          <a:blip r:embed="rId4"/>
          <a:stretch>
            <a:fillRect/>
          </a:stretch>
        </p:blipFill>
        <p:spPr>
          <a:xfrm>
            <a:off x="6096000" y="4766741"/>
            <a:ext cx="5940287" cy="1470994"/>
          </a:xfrm>
          <a:prstGeom prst="rect">
            <a:avLst/>
          </a:prstGeom>
        </p:spPr>
      </p:pic>
      <p:pic>
        <p:nvPicPr>
          <p:cNvPr id="12" name="תמונה 11" descr="תמונה שמכילה טקסט&#10;&#10;התיאור נוצר באופן אוטומטי">
            <a:extLst>
              <a:ext uri="{FF2B5EF4-FFF2-40B4-BE49-F238E27FC236}">
                <a16:creationId xmlns:a16="http://schemas.microsoft.com/office/drawing/2014/main" id="{D8B47B4C-C3BA-4734-BBAD-583C21B0BB6D}"/>
              </a:ext>
            </a:extLst>
          </p:cNvPr>
          <p:cNvPicPr>
            <a:picLocks noChangeAspect="1"/>
          </p:cNvPicPr>
          <p:nvPr/>
        </p:nvPicPr>
        <p:blipFill>
          <a:blip r:embed="rId5"/>
          <a:stretch>
            <a:fillRect/>
          </a:stretch>
        </p:blipFill>
        <p:spPr>
          <a:xfrm>
            <a:off x="6765235" y="889273"/>
            <a:ext cx="4764156" cy="3437308"/>
          </a:xfrm>
          <a:prstGeom prst="rect">
            <a:avLst/>
          </a:prstGeom>
        </p:spPr>
      </p:pic>
    </p:spTree>
    <p:extLst>
      <p:ext uri="{BB962C8B-B14F-4D97-AF65-F5344CB8AC3E}">
        <p14:creationId xmlns:p14="http://schemas.microsoft.com/office/powerpoint/2010/main" val="3621035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D918F368-113F-4D2D-A8A6-F6BAA2DF32ED}"/>
              </a:ext>
            </a:extLst>
          </p:cNvPr>
          <p:cNvSpPr/>
          <p:nvPr/>
        </p:nvSpPr>
        <p:spPr>
          <a:xfrm>
            <a:off x="188495" y="159481"/>
            <a:ext cx="6420989" cy="584775"/>
          </a:xfrm>
          <a:prstGeom prst="rect">
            <a:avLst/>
          </a:prstGeom>
          <a:noFill/>
        </p:spPr>
        <p:txBody>
          <a:bodyPr wrap="none" lIns="91440" tIns="45720" rIns="91440" bIns="45720">
            <a:spAutoFit/>
          </a:bodyPr>
          <a:lstStyle/>
          <a:p>
            <a:pPr algn="ctr"/>
            <a:r>
              <a:rPr lang="en-US" sz="3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Update or extract the owner of a task</a:t>
            </a:r>
            <a:endParaRPr lang="he-IL" sz="3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6" name="תמונה 5" descr="תמונה שמכילה טקסט&#10;&#10;התיאור נוצר באופן אוטומטי">
            <a:extLst>
              <a:ext uri="{FF2B5EF4-FFF2-40B4-BE49-F238E27FC236}">
                <a16:creationId xmlns:a16="http://schemas.microsoft.com/office/drawing/2014/main" id="{2E3B9DBC-83BE-4807-A8A4-72A246206B04}"/>
              </a:ext>
            </a:extLst>
          </p:cNvPr>
          <p:cNvPicPr>
            <a:picLocks noChangeAspect="1"/>
          </p:cNvPicPr>
          <p:nvPr/>
        </p:nvPicPr>
        <p:blipFill>
          <a:blip r:embed="rId2"/>
          <a:stretch>
            <a:fillRect/>
          </a:stretch>
        </p:blipFill>
        <p:spPr>
          <a:xfrm>
            <a:off x="570063" y="1011386"/>
            <a:ext cx="5657852" cy="2796878"/>
          </a:xfrm>
          <a:prstGeom prst="rect">
            <a:avLst/>
          </a:prstGeom>
        </p:spPr>
      </p:pic>
      <p:pic>
        <p:nvPicPr>
          <p:cNvPr id="8" name="תמונה 7" descr="תמונה שמכילה טקסט&#10;&#10;התיאור נוצר באופן אוטומטי">
            <a:extLst>
              <a:ext uri="{FF2B5EF4-FFF2-40B4-BE49-F238E27FC236}">
                <a16:creationId xmlns:a16="http://schemas.microsoft.com/office/drawing/2014/main" id="{AE9B36D5-7185-4ECB-8095-D93C6DD0D5A6}"/>
              </a:ext>
            </a:extLst>
          </p:cNvPr>
          <p:cNvPicPr>
            <a:picLocks noChangeAspect="1"/>
          </p:cNvPicPr>
          <p:nvPr/>
        </p:nvPicPr>
        <p:blipFill>
          <a:blip r:embed="rId3"/>
          <a:stretch>
            <a:fillRect/>
          </a:stretch>
        </p:blipFill>
        <p:spPr>
          <a:xfrm>
            <a:off x="883849" y="3831576"/>
            <a:ext cx="7145726" cy="3026424"/>
          </a:xfrm>
          <a:prstGeom prst="rect">
            <a:avLst/>
          </a:prstGeom>
        </p:spPr>
      </p:pic>
      <p:pic>
        <p:nvPicPr>
          <p:cNvPr id="10" name="תמונה 9" descr="תמונה שמכילה טקסט&#10;&#10;התיאור נוצר באופן אוטומטי">
            <a:extLst>
              <a:ext uri="{FF2B5EF4-FFF2-40B4-BE49-F238E27FC236}">
                <a16:creationId xmlns:a16="http://schemas.microsoft.com/office/drawing/2014/main" id="{AA245F17-00E7-4CA9-B7A5-2AC7DC206119}"/>
              </a:ext>
            </a:extLst>
          </p:cNvPr>
          <p:cNvPicPr>
            <a:picLocks noChangeAspect="1"/>
          </p:cNvPicPr>
          <p:nvPr/>
        </p:nvPicPr>
        <p:blipFill>
          <a:blip r:embed="rId4"/>
          <a:stretch>
            <a:fillRect/>
          </a:stretch>
        </p:blipFill>
        <p:spPr>
          <a:xfrm>
            <a:off x="6955431" y="687106"/>
            <a:ext cx="4891488" cy="2657534"/>
          </a:xfrm>
          <a:prstGeom prst="rect">
            <a:avLst/>
          </a:prstGeom>
        </p:spPr>
      </p:pic>
    </p:spTree>
    <p:extLst>
      <p:ext uri="{BB962C8B-B14F-4D97-AF65-F5344CB8AC3E}">
        <p14:creationId xmlns:p14="http://schemas.microsoft.com/office/powerpoint/2010/main" val="23405194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F9CC597D-DF96-474D-8E66-219DAA5BB22C}"/>
              </a:ext>
            </a:extLst>
          </p:cNvPr>
          <p:cNvSpPr/>
          <p:nvPr/>
        </p:nvSpPr>
        <p:spPr>
          <a:xfrm>
            <a:off x="190781" y="94826"/>
            <a:ext cx="6102376" cy="646331"/>
          </a:xfrm>
          <a:prstGeom prst="rect">
            <a:avLst/>
          </a:prstGeom>
          <a:noFill/>
        </p:spPr>
        <p:txBody>
          <a:bodyPr wrap="none" lIns="91440" tIns="45720" rIns="91440" bIns="45720">
            <a:spAutoFit/>
          </a:bodyPr>
          <a:lstStyle/>
          <a:p>
            <a:pPr algn="ctr"/>
            <a:r>
              <a:rPr lang="en-US" sz="3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Extract or update a task</a:t>
            </a:r>
            <a:r>
              <a:rPr lang="en-US" sz="3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 status</a:t>
            </a:r>
          </a:p>
        </p:txBody>
      </p:sp>
      <p:pic>
        <p:nvPicPr>
          <p:cNvPr id="6" name="תמונה 5" descr="תמונה שמכילה טקסט&#10;&#10;התיאור נוצר באופן אוטומטי">
            <a:extLst>
              <a:ext uri="{FF2B5EF4-FFF2-40B4-BE49-F238E27FC236}">
                <a16:creationId xmlns:a16="http://schemas.microsoft.com/office/drawing/2014/main" id="{C190477C-43FE-45BE-8EDC-DFF153559A39}"/>
              </a:ext>
            </a:extLst>
          </p:cNvPr>
          <p:cNvPicPr>
            <a:picLocks noChangeAspect="1"/>
          </p:cNvPicPr>
          <p:nvPr/>
        </p:nvPicPr>
        <p:blipFill>
          <a:blip r:embed="rId2"/>
          <a:stretch>
            <a:fillRect/>
          </a:stretch>
        </p:blipFill>
        <p:spPr>
          <a:xfrm>
            <a:off x="740063" y="845448"/>
            <a:ext cx="5826992" cy="3374800"/>
          </a:xfrm>
          <a:prstGeom prst="rect">
            <a:avLst/>
          </a:prstGeom>
        </p:spPr>
      </p:pic>
      <p:pic>
        <p:nvPicPr>
          <p:cNvPr id="8" name="תמונה 7" descr="תמונה שמכילה טקסט&#10;&#10;התיאור נוצר באופן אוטומטי">
            <a:extLst>
              <a:ext uri="{FF2B5EF4-FFF2-40B4-BE49-F238E27FC236}">
                <a16:creationId xmlns:a16="http://schemas.microsoft.com/office/drawing/2014/main" id="{C50A5705-0629-48D7-8F44-B1F89A97EA94}"/>
              </a:ext>
            </a:extLst>
          </p:cNvPr>
          <p:cNvPicPr>
            <a:picLocks noChangeAspect="1"/>
          </p:cNvPicPr>
          <p:nvPr/>
        </p:nvPicPr>
        <p:blipFill>
          <a:blip r:embed="rId3"/>
          <a:stretch>
            <a:fillRect/>
          </a:stretch>
        </p:blipFill>
        <p:spPr>
          <a:xfrm>
            <a:off x="1179025" y="4220248"/>
            <a:ext cx="5916578" cy="2637752"/>
          </a:xfrm>
          <a:prstGeom prst="rect">
            <a:avLst/>
          </a:prstGeom>
        </p:spPr>
      </p:pic>
      <p:pic>
        <p:nvPicPr>
          <p:cNvPr id="10" name="תמונה 9" descr="תמונה שמכילה טקסט&#10;&#10;התיאור נוצר באופן אוטומטי">
            <a:extLst>
              <a:ext uri="{FF2B5EF4-FFF2-40B4-BE49-F238E27FC236}">
                <a16:creationId xmlns:a16="http://schemas.microsoft.com/office/drawing/2014/main" id="{BC6D30B8-2C6A-4BDA-A598-8C1EC2CAEB8C}"/>
              </a:ext>
            </a:extLst>
          </p:cNvPr>
          <p:cNvPicPr>
            <a:picLocks noChangeAspect="1"/>
          </p:cNvPicPr>
          <p:nvPr/>
        </p:nvPicPr>
        <p:blipFill>
          <a:blip r:embed="rId4"/>
          <a:stretch>
            <a:fillRect/>
          </a:stretch>
        </p:blipFill>
        <p:spPr>
          <a:xfrm>
            <a:off x="7095603" y="741157"/>
            <a:ext cx="4604658" cy="2933700"/>
          </a:xfrm>
          <a:prstGeom prst="rect">
            <a:avLst/>
          </a:prstGeom>
        </p:spPr>
      </p:pic>
    </p:spTree>
    <p:extLst>
      <p:ext uri="{BB962C8B-B14F-4D97-AF65-F5344CB8AC3E}">
        <p14:creationId xmlns:p14="http://schemas.microsoft.com/office/powerpoint/2010/main" val="3541443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73965695-1ED3-4505-AD48-8820BC49277F}"/>
              </a:ext>
            </a:extLst>
          </p:cNvPr>
          <p:cNvSpPr/>
          <p:nvPr/>
        </p:nvSpPr>
        <p:spPr>
          <a:xfrm>
            <a:off x="0" y="0"/>
            <a:ext cx="4932205" cy="584775"/>
          </a:xfrm>
          <a:prstGeom prst="rect">
            <a:avLst/>
          </a:prstGeom>
          <a:noFill/>
        </p:spPr>
        <p:txBody>
          <a:bodyPr wrap="square" lIns="91440" tIns="45720" rIns="91440" bIns="45720">
            <a:spAutoFit/>
          </a:bodyPr>
          <a:lstStyle/>
          <a:p>
            <a:pPr algn="ctr"/>
            <a:r>
              <a:rPr lang="en-US" sz="32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Manipulate Task’s database</a:t>
            </a:r>
          </a:p>
        </p:txBody>
      </p:sp>
      <p:pic>
        <p:nvPicPr>
          <p:cNvPr id="6" name="תמונה 5" descr="תמונה שמכילה טקסט&#10;&#10;התיאור נוצר באופן אוטומטי">
            <a:extLst>
              <a:ext uri="{FF2B5EF4-FFF2-40B4-BE49-F238E27FC236}">
                <a16:creationId xmlns:a16="http://schemas.microsoft.com/office/drawing/2014/main" id="{08D0BA05-5B6D-4C73-82F0-0F78A61AA83E}"/>
              </a:ext>
            </a:extLst>
          </p:cNvPr>
          <p:cNvPicPr>
            <a:picLocks noChangeAspect="1"/>
          </p:cNvPicPr>
          <p:nvPr/>
        </p:nvPicPr>
        <p:blipFill>
          <a:blip r:embed="rId2"/>
          <a:stretch>
            <a:fillRect/>
          </a:stretch>
        </p:blipFill>
        <p:spPr>
          <a:xfrm>
            <a:off x="297124" y="824844"/>
            <a:ext cx="5664198" cy="3681170"/>
          </a:xfrm>
          <a:prstGeom prst="rect">
            <a:avLst/>
          </a:prstGeom>
        </p:spPr>
      </p:pic>
      <p:pic>
        <p:nvPicPr>
          <p:cNvPr id="8" name="תמונה 7" descr="תמונה שמכילה טקסט&#10;&#10;התיאור נוצר באופן אוטומטי">
            <a:extLst>
              <a:ext uri="{FF2B5EF4-FFF2-40B4-BE49-F238E27FC236}">
                <a16:creationId xmlns:a16="http://schemas.microsoft.com/office/drawing/2014/main" id="{B491AD5A-7127-443C-91BE-42C74EBFB95A}"/>
              </a:ext>
            </a:extLst>
          </p:cNvPr>
          <p:cNvPicPr>
            <a:picLocks noChangeAspect="1"/>
          </p:cNvPicPr>
          <p:nvPr/>
        </p:nvPicPr>
        <p:blipFill>
          <a:blip r:embed="rId3"/>
          <a:stretch>
            <a:fillRect/>
          </a:stretch>
        </p:blipFill>
        <p:spPr>
          <a:xfrm>
            <a:off x="5961322" y="824844"/>
            <a:ext cx="6230678" cy="3304476"/>
          </a:xfrm>
          <a:prstGeom prst="rect">
            <a:avLst/>
          </a:prstGeom>
        </p:spPr>
      </p:pic>
      <p:pic>
        <p:nvPicPr>
          <p:cNvPr id="10" name="תמונה 9" descr="תמונה שמכילה טקסט&#10;&#10;התיאור נוצר באופן אוטומטי">
            <a:extLst>
              <a:ext uri="{FF2B5EF4-FFF2-40B4-BE49-F238E27FC236}">
                <a16:creationId xmlns:a16="http://schemas.microsoft.com/office/drawing/2014/main" id="{496EA40E-9497-489E-ACFB-1799C7335FDC}"/>
              </a:ext>
            </a:extLst>
          </p:cNvPr>
          <p:cNvPicPr>
            <a:picLocks noChangeAspect="1"/>
          </p:cNvPicPr>
          <p:nvPr/>
        </p:nvPicPr>
        <p:blipFill>
          <a:blip r:embed="rId4"/>
          <a:stretch>
            <a:fillRect/>
          </a:stretch>
        </p:blipFill>
        <p:spPr>
          <a:xfrm>
            <a:off x="297124" y="4506014"/>
            <a:ext cx="8015498" cy="2215866"/>
          </a:xfrm>
          <a:prstGeom prst="rect">
            <a:avLst/>
          </a:prstGeom>
        </p:spPr>
      </p:pic>
      <p:pic>
        <p:nvPicPr>
          <p:cNvPr id="12" name="תמונה 11" descr="תמונה שמכילה טקסט&#10;&#10;התיאור נוצר באופן אוטומטי">
            <a:extLst>
              <a:ext uri="{FF2B5EF4-FFF2-40B4-BE49-F238E27FC236}">
                <a16:creationId xmlns:a16="http://schemas.microsoft.com/office/drawing/2014/main" id="{255B542B-E77F-4327-A17B-F5429EEC58CB}"/>
              </a:ext>
            </a:extLst>
          </p:cNvPr>
          <p:cNvPicPr>
            <a:picLocks noChangeAspect="1"/>
          </p:cNvPicPr>
          <p:nvPr/>
        </p:nvPicPr>
        <p:blipFill>
          <a:blip r:embed="rId5"/>
          <a:stretch>
            <a:fillRect/>
          </a:stretch>
        </p:blipFill>
        <p:spPr>
          <a:xfrm>
            <a:off x="8312622" y="4223422"/>
            <a:ext cx="3848954" cy="1955834"/>
          </a:xfrm>
          <a:prstGeom prst="rect">
            <a:avLst/>
          </a:prstGeom>
        </p:spPr>
      </p:pic>
    </p:spTree>
    <p:extLst>
      <p:ext uri="{BB962C8B-B14F-4D97-AF65-F5344CB8AC3E}">
        <p14:creationId xmlns:p14="http://schemas.microsoft.com/office/powerpoint/2010/main" val="20304720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מלבן 6">
            <a:extLst>
              <a:ext uri="{FF2B5EF4-FFF2-40B4-BE49-F238E27FC236}">
                <a16:creationId xmlns:a16="http://schemas.microsoft.com/office/drawing/2014/main" id="{70B8BF19-79B6-4A0A-A25E-C8155464F5AE}"/>
              </a:ext>
            </a:extLst>
          </p:cNvPr>
          <p:cNvSpPr/>
          <p:nvPr/>
        </p:nvSpPr>
        <p:spPr>
          <a:xfrm>
            <a:off x="643467" y="321734"/>
            <a:ext cx="4970877" cy="1135737"/>
          </a:xfrm>
          <a:prstGeom prst="rect">
            <a:avLst/>
          </a:prstGeom>
        </p:spPr>
        <p:txBody>
          <a:bodyPr vert="horz" lIns="91440" tIns="45720" rIns="91440" bIns="45720" rtlCol="0" anchor="ctr">
            <a:normAutofit/>
          </a:bodyPr>
          <a:lstStyle/>
          <a:p>
            <a:pPr algn="l" rtl="0">
              <a:lnSpc>
                <a:spcPct val="90000"/>
              </a:lnSpc>
              <a:spcBef>
                <a:spcPct val="0"/>
              </a:spcBef>
              <a:spcAft>
                <a:spcPts val="600"/>
              </a:spcAft>
            </a:pPr>
            <a:r>
              <a:rPr lang="en-US" sz="3600" b="0" cap="none" spc="0" dirty="0">
                <a:ln w="0"/>
                <a:effectLst>
                  <a:reflection blurRad="6350" stA="53000" endA="300" endPos="35500" dir="5400000" sy="-90000" algn="bl" rotWithShape="0"/>
                </a:effectLst>
                <a:latin typeface="Lato" panose="020F0502020204030203" pitchFamily="34" charset="0"/>
                <a:ea typeface="Lato" panose="020F0502020204030203" pitchFamily="34" charset="0"/>
                <a:cs typeface="Lato" panose="020F0502020204030203" pitchFamily="34" charset="0"/>
              </a:rPr>
              <a:t>Pros</a:t>
            </a:r>
          </a:p>
        </p:txBody>
      </p:sp>
      <p:sp>
        <p:nvSpPr>
          <p:cNvPr id="8" name="תיבת טקסט 7">
            <a:extLst>
              <a:ext uri="{FF2B5EF4-FFF2-40B4-BE49-F238E27FC236}">
                <a16:creationId xmlns:a16="http://schemas.microsoft.com/office/drawing/2014/main" id="{3008B0CA-9E60-4862-8C1E-628C679DAA16}"/>
              </a:ext>
            </a:extLst>
          </p:cNvPr>
          <p:cNvSpPr txBox="1"/>
          <p:nvPr/>
        </p:nvSpPr>
        <p:spPr>
          <a:xfrm>
            <a:off x="643468" y="1782981"/>
            <a:ext cx="4970877" cy="4393982"/>
          </a:xfrm>
          <a:prstGeom prst="rect">
            <a:avLst/>
          </a:prstGeom>
        </p:spPr>
        <p:txBody>
          <a:bodyPr vert="horz" lIns="91440" tIns="45720" rIns="91440" bIns="45720" rtlCol="0">
            <a:normAutofit/>
          </a:bodyPr>
          <a:lstStyle/>
          <a:p>
            <a:pPr indent="-228600" algn="l" rtl="0">
              <a:lnSpc>
                <a:spcPct val="90000"/>
              </a:lnSpc>
              <a:spcAft>
                <a:spcPts val="600"/>
              </a:spcAft>
              <a:buFont typeface="Arial" panose="020B0604020202020204" pitchFamily="34" charset="0"/>
              <a:buChar char="•"/>
            </a:pPr>
            <a:r>
              <a:rPr lang="en-US" sz="2000" dirty="0">
                <a:latin typeface="Lato" panose="020F0502020204030203" pitchFamily="34" charset="0"/>
                <a:ea typeface="Lato" panose="020F0502020204030203" pitchFamily="34" charset="0"/>
                <a:cs typeface="Lato" panose="020F0502020204030203" pitchFamily="34" charset="0"/>
              </a:rPr>
              <a:t>Admin panel - </a:t>
            </a:r>
            <a:r>
              <a:rPr lang="en-US" sz="2000" b="0" i="0" dirty="0">
                <a:effectLst/>
                <a:latin typeface="Lato" panose="020F0502020204030203" pitchFamily="34" charset="0"/>
                <a:ea typeface="Lato" panose="020F0502020204030203" pitchFamily="34" charset="0"/>
                <a:cs typeface="Lato" panose="020F0502020204030203" pitchFamily="34" charset="0"/>
              </a:rPr>
              <a:t>One of the most powerful parts of Django is the automatic admin interface. It reads metadata from your models to provide a quick, model-centric interface where trusted users can manage content on your site. The admin’s recommended use is limited to an organization’s internal management tool.</a:t>
            </a:r>
            <a:endParaRPr lang="en-US" sz="2000" dirty="0">
              <a:latin typeface="Lato" panose="020F0502020204030203" pitchFamily="34" charset="0"/>
              <a:ea typeface="Lato" panose="020F0502020204030203" pitchFamily="34" charset="0"/>
              <a:cs typeface="Lato" panose="020F0502020204030203" pitchFamily="34" charset="0"/>
            </a:endParaRPr>
          </a:p>
        </p:txBody>
      </p:sp>
      <p:pic>
        <p:nvPicPr>
          <p:cNvPr id="10" name="תמונה 9" descr="תמונה שמכילה טקסט, צילום מסך, צג, שחור&#10;&#10;התיאור נוצר באופן אוטומטי">
            <a:extLst>
              <a:ext uri="{FF2B5EF4-FFF2-40B4-BE49-F238E27FC236}">
                <a16:creationId xmlns:a16="http://schemas.microsoft.com/office/drawing/2014/main" id="{39984B26-2CAB-4608-BAED-DAB89E3EA19D}"/>
              </a:ext>
            </a:extLst>
          </p:cNvPr>
          <p:cNvPicPr>
            <a:picLocks noChangeAspect="1"/>
          </p:cNvPicPr>
          <p:nvPr/>
        </p:nvPicPr>
        <p:blipFill>
          <a:blip r:embed="rId2"/>
          <a:stretch>
            <a:fillRect/>
          </a:stretch>
        </p:blipFill>
        <p:spPr>
          <a:xfrm>
            <a:off x="5559103" y="434820"/>
            <a:ext cx="6632896" cy="3161800"/>
          </a:xfrm>
          <a:prstGeom prst="rect">
            <a:avLst/>
          </a:prstGeom>
        </p:spPr>
      </p:pic>
      <p:grpSp>
        <p:nvGrpSpPr>
          <p:cNvPr id="55" name="Group 54">
            <a:extLst>
              <a:ext uri="{FF2B5EF4-FFF2-40B4-BE49-F238E27FC236}">
                <a16:creationId xmlns:a16="http://schemas.microsoft.com/office/drawing/2014/main" id="{07EAA094-9CF6-4695-958A-33D9BCAA9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23132" y="713128"/>
            <a:ext cx="1068867" cy="2126625"/>
            <a:chOff x="10918968" y="713127"/>
            <a:chExt cx="1273032" cy="2532832"/>
          </a:xfrm>
        </p:grpSpPr>
        <p:sp>
          <p:nvSpPr>
            <p:cNvPr id="56" name="Rectangle 55">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Isosceles Triangle 56">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9" name="Isosceles Triangle 58">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תמונה 13">
            <a:extLst>
              <a:ext uri="{FF2B5EF4-FFF2-40B4-BE49-F238E27FC236}">
                <a16:creationId xmlns:a16="http://schemas.microsoft.com/office/drawing/2014/main" id="{ECA63C28-9395-46F3-88E2-C821F0D8772E}"/>
              </a:ext>
            </a:extLst>
          </p:cNvPr>
          <p:cNvPicPr>
            <a:picLocks noChangeAspect="1"/>
          </p:cNvPicPr>
          <p:nvPr/>
        </p:nvPicPr>
        <p:blipFill>
          <a:blip r:embed="rId3"/>
          <a:stretch>
            <a:fillRect/>
          </a:stretch>
        </p:blipFill>
        <p:spPr>
          <a:xfrm>
            <a:off x="1175843" y="4560852"/>
            <a:ext cx="6292188" cy="2029230"/>
          </a:xfrm>
          <a:prstGeom prst="rect">
            <a:avLst/>
          </a:prstGeom>
        </p:spPr>
      </p:pic>
      <p:pic>
        <p:nvPicPr>
          <p:cNvPr id="12" name="תמונה 11" descr="תמונה שמכילה טקסט&#10;&#10;התיאור נוצר באופן אוטומטי">
            <a:extLst>
              <a:ext uri="{FF2B5EF4-FFF2-40B4-BE49-F238E27FC236}">
                <a16:creationId xmlns:a16="http://schemas.microsoft.com/office/drawing/2014/main" id="{ED9BB458-CFE5-4D65-8A66-F3A2B8B6DB2E}"/>
              </a:ext>
            </a:extLst>
          </p:cNvPr>
          <p:cNvPicPr>
            <a:picLocks noChangeAspect="1"/>
          </p:cNvPicPr>
          <p:nvPr/>
        </p:nvPicPr>
        <p:blipFill>
          <a:blip r:embed="rId4"/>
          <a:stretch>
            <a:fillRect/>
          </a:stretch>
        </p:blipFill>
        <p:spPr>
          <a:xfrm>
            <a:off x="8135916" y="4560852"/>
            <a:ext cx="2590053" cy="1180651"/>
          </a:xfrm>
          <a:prstGeom prst="rect">
            <a:avLst/>
          </a:prstGeom>
        </p:spPr>
      </p:pic>
    </p:spTree>
    <p:extLst>
      <p:ext uri="{BB962C8B-B14F-4D97-AF65-F5344CB8AC3E}">
        <p14:creationId xmlns:p14="http://schemas.microsoft.com/office/powerpoint/2010/main" val="13834760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מלבן 3">
            <a:extLst>
              <a:ext uri="{FF2B5EF4-FFF2-40B4-BE49-F238E27FC236}">
                <a16:creationId xmlns:a16="http://schemas.microsoft.com/office/drawing/2014/main" id="{E3F14B95-0DAB-4836-AA09-233C5C576F51}"/>
              </a:ext>
            </a:extLst>
          </p:cNvPr>
          <p:cNvSpPr/>
          <p:nvPr/>
        </p:nvSpPr>
        <p:spPr>
          <a:xfrm>
            <a:off x="643467" y="321734"/>
            <a:ext cx="10905066" cy="1135737"/>
          </a:xfrm>
          <a:prstGeom prst="rect">
            <a:avLst/>
          </a:prstGeom>
        </p:spPr>
        <p:txBody>
          <a:bodyPr vert="horz" lIns="91440" tIns="45720" rIns="91440" bIns="45720" rtlCol="0" anchor="ctr">
            <a:normAutofit/>
          </a:bodyPr>
          <a:lstStyle/>
          <a:p>
            <a:pPr algn="l" rtl="0">
              <a:lnSpc>
                <a:spcPct val="90000"/>
              </a:lnSpc>
              <a:spcBef>
                <a:spcPct val="0"/>
              </a:spcBef>
              <a:spcAft>
                <a:spcPts val="600"/>
              </a:spcAft>
            </a:pPr>
            <a:r>
              <a:rPr lang="en-US" sz="3600" b="0" kern="1200" cap="none" spc="0" dirty="0">
                <a:ln w="0"/>
                <a:solidFill>
                  <a:schemeClr val="tx1"/>
                </a:solidFill>
                <a:effectLst>
                  <a:reflection blurRad="6350" stA="53000" endA="300" endPos="35500" dir="5400000" sy="-90000" algn="bl" rotWithShape="0"/>
                </a:effectLst>
                <a:latin typeface="Lato" panose="020F0502020204030203" pitchFamily="34" charset="0"/>
                <a:ea typeface="Lato" panose="020F0502020204030203" pitchFamily="34" charset="0"/>
                <a:cs typeface="Lato" panose="020F0502020204030203" pitchFamily="34" charset="0"/>
              </a:rPr>
              <a:t>Pros</a:t>
            </a:r>
          </a:p>
        </p:txBody>
      </p:sp>
      <p:sp>
        <p:nvSpPr>
          <p:cNvPr id="5" name="תיבת טקסט 4">
            <a:extLst>
              <a:ext uri="{FF2B5EF4-FFF2-40B4-BE49-F238E27FC236}">
                <a16:creationId xmlns:a16="http://schemas.microsoft.com/office/drawing/2014/main" id="{C72F8CA4-E1FD-4F80-87AF-5067B7393D5D}"/>
              </a:ext>
            </a:extLst>
          </p:cNvPr>
          <p:cNvSpPr txBox="1"/>
          <p:nvPr/>
        </p:nvSpPr>
        <p:spPr>
          <a:xfrm>
            <a:off x="643467" y="1782981"/>
            <a:ext cx="10905066" cy="4393982"/>
          </a:xfrm>
          <a:prstGeom prst="rect">
            <a:avLst/>
          </a:prstGeom>
        </p:spPr>
        <p:txBody>
          <a:bodyPr vert="horz" lIns="91440" tIns="45720" rIns="91440" bIns="45720" rtlCol="0">
            <a:normAutofit/>
          </a:bodyPr>
          <a:lstStyle/>
          <a:p>
            <a:pPr indent="-228600" algn="l" rtl="0">
              <a:lnSpc>
                <a:spcPct val="90000"/>
              </a:lnSpc>
              <a:spcAft>
                <a:spcPts val="600"/>
              </a:spcAft>
              <a:buFont typeface="Arial" panose="020B0604020202020204" pitchFamily="34" charset="0"/>
              <a:buChar char="•"/>
            </a:pPr>
            <a:r>
              <a:rPr lang="en-US" sz="2000"/>
              <a:t>The MVC model in Django:</a:t>
            </a:r>
          </a:p>
          <a:p>
            <a:pPr marL="285750" indent="-228600" algn="l" rtl="0">
              <a:lnSpc>
                <a:spcPct val="90000"/>
              </a:lnSpc>
              <a:spcAft>
                <a:spcPts val="600"/>
              </a:spcAft>
              <a:buFont typeface="Arial" panose="020B0604020202020204" pitchFamily="34" charset="0"/>
              <a:buChar char="•"/>
            </a:pPr>
            <a:r>
              <a:rPr lang="en-US" sz="2000" b="1" i="0">
                <a:effectLst/>
              </a:rPr>
              <a:t>Controller</a:t>
            </a:r>
            <a:r>
              <a:rPr lang="en-US" sz="2000" b="0" i="0">
                <a:effectLst/>
              </a:rPr>
              <a:t>. A controller is the heart of the system, it steers everything. For a web framework, this means handling requests and responses, setting up database connections and loading add-ons. For this, Django reads a </a:t>
            </a:r>
            <a:r>
              <a:rPr lang="en-US" sz="2000" b="0" i="1">
                <a:effectLst/>
              </a:rPr>
              <a:t>settings file</a:t>
            </a:r>
            <a:r>
              <a:rPr lang="en-US" sz="2000" b="0" i="0">
                <a:effectLst/>
              </a:rPr>
              <a:t> so that it knows what to load and set up. And Django reads a </a:t>
            </a:r>
            <a:r>
              <a:rPr lang="en-US" sz="2000" b="0" i="1">
                <a:effectLst/>
              </a:rPr>
              <a:t>URL config file</a:t>
            </a:r>
            <a:r>
              <a:rPr lang="en-US" sz="2000" b="0" i="0">
                <a:effectLst/>
              </a:rPr>
              <a:t> that tells it what to do with the incoming requests from browsers.</a:t>
            </a:r>
          </a:p>
          <a:p>
            <a:pPr marL="285750" indent="-228600" algn="l" rtl="0">
              <a:lnSpc>
                <a:spcPct val="90000"/>
              </a:lnSpc>
              <a:spcAft>
                <a:spcPts val="600"/>
              </a:spcAft>
              <a:buFont typeface="Arial" panose="020B0604020202020204" pitchFamily="34" charset="0"/>
              <a:buChar char="•"/>
            </a:pPr>
            <a:r>
              <a:rPr lang="en-US" sz="2000" b="1" i="0">
                <a:effectLst/>
              </a:rPr>
              <a:t>Model</a:t>
            </a:r>
            <a:r>
              <a:rPr lang="en-US" sz="2000" b="0" i="0">
                <a:effectLst/>
              </a:rPr>
              <a:t>. The model layer in Django means the database plus the Python code that directly uses it. It models reality. You capture whatever your website needs in database tables. Django helps you write Python classes (called </a:t>
            </a:r>
            <a:r>
              <a:rPr lang="en-US" sz="2000" b="0" i="1">
                <a:effectLst/>
              </a:rPr>
              <a:t>models</a:t>
            </a:r>
            <a:r>
              <a:rPr lang="en-US" sz="2000" b="0" i="0">
                <a:effectLst/>
              </a:rPr>
              <a:t>) that tie 1:1 to the database tables.</a:t>
            </a:r>
          </a:p>
          <a:p>
            <a:pPr marL="285750" indent="-228600" algn="l" rtl="0">
              <a:lnSpc>
                <a:spcPct val="90000"/>
              </a:lnSpc>
              <a:spcAft>
                <a:spcPts val="600"/>
              </a:spcAft>
              <a:buFont typeface="Arial" panose="020B0604020202020204" pitchFamily="34" charset="0"/>
              <a:buChar char="•"/>
            </a:pPr>
            <a:r>
              <a:rPr lang="en-US" sz="2000" b="1" i="0">
                <a:effectLst/>
              </a:rPr>
              <a:t>View</a:t>
            </a:r>
            <a:r>
              <a:rPr lang="en-US" sz="2000" b="0" i="0">
                <a:effectLst/>
              </a:rPr>
              <a:t>. The view layer is the user interface. Django splits this up in the actual HTML pages and the Python code (called </a:t>
            </a:r>
            <a:r>
              <a:rPr lang="en-US" sz="2000" b="0" i="1">
                <a:effectLst/>
              </a:rPr>
              <a:t>views</a:t>
            </a:r>
            <a:r>
              <a:rPr lang="en-US" sz="2000" b="0" i="0">
                <a:effectLst/>
              </a:rPr>
              <a:t>) that renders them. And it also has an automatic web admin interface for editing the models.</a:t>
            </a:r>
          </a:p>
          <a:p>
            <a:pPr indent="-228600" algn="l" rtl="0">
              <a:lnSpc>
                <a:spcPct val="90000"/>
              </a:lnSpc>
              <a:spcAft>
                <a:spcPts val="600"/>
              </a:spcAft>
              <a:buFont typeface="Arial" panose="020B0604020202020204" pitchFamily="34" charset="0"/>
              <a:buChar char="•"/>
            </a:pPr>
            <a:endParaRPr lang="en-US" sz="2000"/>
          </a:p>
        </p:txBody>
      </p:sp>
      <p:sp>
        <p:nvSpPr>
          <p:cNvPr id="32" name="Rectangle 31">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Isosceles Triangle 3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Rectangle 37">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17538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תיבת טקסט 3">
            <a:extLst>
              <a:ext uri="{FF2B5EF4-FFF2-40B4-BE49-F238E27FC236}">
                <a16:creationId xmlns:a16="http://schemas.microsoft.com/office/drawing/2014/main" id="{28F3CE5E-59E2-48AA-91AF-B18B43AB92A8}"/>
              </a:ext>
            </a:extLst>
          </p:cNvPr>
          <p:cNvSpPr txBox="1"/>
          <p:nvPr/>
        </p:nvSpPr>
        <p:spPr>
          <a:xfrm>
            <a:off x="643467" y="321734"/>
            <a:ext cx="10905066" cy="1135737"/>
          </a:xfrm>
          <a:prstGeom prst="rect">
            <a:avLst/>
          </a:prstGeom>
        </p:spPr>
        <p:txBody>
          <a:bodyPr vert="horz" lIns="91440" tIns="45720" rIns="91440" bIns="45720" rtlCol="0" anchor="ctr">
            <a:normAutofit/>
          </a:bodyPr>
          <a:lstStyle/>
          <a:p>
            <a:pPr algn="l" rtl="0">
              <a:lnSpc>
                <a:spcPct val="90000"/>
              </a:lnSpc>
              <a:spcBef>
                <a:spcPct val="0"/>
              </a:spcBef>
              <a:spcAft>
                <a:spcPts val="600"/>
              </a:spcAft>
            </a:pPr>
            <a:r>
              <a:rPr lang="en-US" sz="3600" kern="1200" dirty="0">
                <a:solidFill>
                  <a:schemeClr val="tx1"/>
                </a:solidFill>
                <a:latin typeface="Lato" panose="020F0502020204030203" pitchFamily="34" charset="0"/>
                <a:ea typeface="Lato" panose="020F0502020204030203" pitchFamily="34" charset="0"/>
                <a:cs typeface="Lato" panose="020F0502020204030203" pitchFamily="34" charset="0"/>
              </a:rPr>
              <a:t>Cons</a:t>
            </a:r>
          </a:p>
        </p:txBody>
      </p:sp>
      <p:sp>
        <p:nvSpPr>
          <p:cNvPr id="5" name="תיבת טקסט 4">
            <a:extLst>
              <a:ext uri="{FF2B5EF4-FFF2-40B4-BE49-F238E27FC236}">
                <a16:creationId xmlns:a16="http://schemas.microsoft.com/office/drawing/2014/main" id="{E2AD40DB-746B-4B03-9799-C5AD41B55B1B}"/>
              </a:ext>
            </a:extLst>
          </p:cNvPr>
          <p:cNvSpPr txBox="1"/>
          <p:nvPr/>
        </p:nvSpPr>
        <p:spPr>
          <a:xfrm>
            <a:off x="643467" y="1782981"/>
            <a:ext cx="10905066" cy="4393982"/>
          </a:xfrm>
          <a:prstGeom prst="rect">
            <a:avLst/>
          </a:prstGeom>
        </p:spPr>
        <p:txBody>
          <a:bodyPr vert="horz" lIns="91440" tIns="45720" rIns="91440" bIns="45720" rtlCol="0">
            <a:normAutofit/>
          </a:bodyPr>
          <a:lstStyle/>
          <a:p>
            <a:pPr marL="285750" indent="-228600" algn="l" rtl="0">
              <a:lnSpc>
                <a:spcPct val="90000"/>
              </a:lnSpc>
              <a:spcAft>
                <a:spcPts val="600"/>
              </a:spcAft>
              <a:buFont typeface="Arial" panose="020B0604020202020204" pitchFamily="34" charset="0"/>
              <a:buChar char="•"/>
            </a:pPr>
            <a:r>
              <a:rPr lang="en-US" sz="1700" dirty="0">
                <a:latin typeface="Lato" panose="020F0502020204030203" pitchFamily="34" charset="0"/>
                <a:ea typeface="Lato" panose="020F0502020204030203" pitchFamily="34" charset="0"/>
                <a:cs typeface="Lato" panose="020F0502020204030203" pitchFamily="34" charset="0"/>
              </a:rPr>
              <a:t>Very strict working convention with Django framework. Thus, any deviation is bug prone.</a:t>
            </a:r>
          </a:p>
          <a:p>
            <a:pPr marL="685800" lvl="2" algn="l" rtl="0">
              <a:lnSpc>
                <a:spcPct val="90000"/>
              </a:lnSpc>
              <a:spcAft>
                <a:spcPts val="600"/>
              </a:spcAft>
            </a:pPr>
            <a:r>
              <a:rPr lang="en-US" sz="1700" dirty="0">
                <a:latin typeface="Lato" panose="020F0502020204030203" pitchFamily="34" charset="0"/>
                <a:ea typeface="Lato" panose="020F0502020204030203" pitchFamily="34" charset="0"/>
                <a:cs typeface="Lato" panose="020F0502020204030203" pitchFamily="34" charset="0"/>
              </a:rPr>
              <a:t>For example:</a:t>
            </a:r>
          </a:p>
          <a:p>
            <a:pPr marL="685800" lvl="2" algn="l" rtl="0">
              <a:lnSpc>
                <a:spcPct val="90000"/>
              </a:lnSpc>
              <a:spcAft>
                <a:spcPts val="600"/>
              </a:spcAft>
            </a:pPr>
            <a:r>
              <a:rPr lang="en-US" sz="1700" dirty="0">
                <a:latin typeface="Lato" panose="020F0502020204030203" pitchFamily="34" charset="0"/>
                <a:ea typeface="Lato" panose="020F0502020204030203" pitchFamily="34" charset="0"/>
                <a:cs typeface="Lato" panose="020F0502020204030203" pitchFamily="34" charset="0"/>
              </a:rPr>
              <a:t>	We decided to add a home page when entering the website (127.0.0.1:9000).</a:t>
            </a:r>
          </a:p>
          <a:p>
            <a:pPr marL="685800" lvl="2" algn="l" rtl="0">
              <a:lnSpc>
                <a:spcPct val="90000"/>
              </a:lnSpc>
              <a:spcAft>
                <a:spcPts val="600"/>
              </a:spcAft>
            </a:pPr>
            <a:r>
              <a:rPr lang="en-US" sz="1700" dirty="0">
                <a:latin typeface="Lato" panose="020F0502020204030203" pitchFamily="34" charset="0"/>
                <a:ea typeface="Lato" panose="020F0502020204030203" pitchFamily="34" charset="0"/>
                <a:cs typeface="Lato" panose="020F0502020204030203" pitchFamily="34" charset="0"/>
              </a:rPr>
              <a:t>	This page contains some explanation about the project and how to use its features.</a:t>
            </a:r>
          </a:p>
          <a:p>
            <a:pPr marL="685800" lvl="2" algn="l" rtl="0">
              <a:lnSpc>
                <a:spcPct val="90000"/>
              </a:lnSpc>
              <a:spcAft>
                <a:spcPts val="600"/>
              </a:spcAft>
            </a:pPr>
            <a:r>
              <a:rPr lang="en-US" sz="1700" dirty="0">
                <a:latin typeface="Lato" panose="020F0502020204030203" pitchFamily="34" charset="0"/>
                <a:ea typeface="Lato" panose="020F0502020204030203" pitchFamily="34" charset="0"/>
                <a:cs typeface="Lato" panose="020F0502020204030203" pitchFamily="34" charset="0"/>
              </a:rPr>
              <a:t>	To clarify things, we wanted to add an image that depicts the API of the project.</a:t>
            </a:r>
          </a:p>
          <a:p>
            <a:pPr marL="685800" lvl="2" algn="l" rtl="0">
              <a:lnSpc>
                <a:spcPct val="90000"/>
              </a:lnSpc>
              <a:spcAft>
                <a:spcPts val="600"/>
              </a:spcAft>
            </a:pPr>
            <a:r>
              <a:rPr lang="en-US" sz="1700" dirty="0">
                <a:latin typeface="Lato" panose="020F0502020204030203" pitchFamily="34" charset="0"/>
                <a:ea typeface="Lato" panose="020F0502020204030203" pitchFamily="34" charset="0"/>
                <a:cs typeface="Lato" panose="020F0502020204030203" pitchFamily="34" charset="0"/>
              </a:rPr>
              <a:t>	Apparently, the regular convention of displaying an image in HTML did not work and</a:t>
            </a:r>
          </a:p>
          <a:p>
            <a:pPr marL="685800" lvl="2" algn="l" rtl="0">
              <a:lnSpc>
                <a:spcPct val="90000"/>
              </a:lnSpc>
              <a:spcAft>
                <a:spcPts val="600"/>
              </a:spcAft>
            </a:pPr>
            <a:r>
              <a:rPr lang="en-US" sz="1700" dirty="0">
                <a:latin typeface="Lato" panose="020F0502020204030203" pitchFamily="34" charset="0"/>
                <a:ea typeface="Lato" panose="020F0502020204030203" pitchFamily="34" charset="0"/>
                <a:cs typeface="Lato" panose="020F0502020204030203" pitchFamily="34" charset="0"/>
              </a:rPr>
              <a:t>	we were required to create a very specific path that allows Django to load images.</a:t>
            </a:r>
          </a:p>
          <a:p>
            <a:pPr lvl="1" indent="-228600" algn="l" rtl="0">
              <a:lnSpc>
                <a:spcPct val="90000"/>
              </a:lnSpc>
              <a:spcAft>
                <a:spcPts val="600"/>
              </a:spcAft>
              <a:buFont typeface="Arial" panose="020B0604020202020204" pitchFamily="34" charset="0"/>
              <a:buChar char="•"/>
            </a:pPr>
            <a:endParaRPr lang="en-US" sz="1700" dirty="0">
              <a:latin typeface="Lato" panose="020F0502020204030203" pitchFamily="34" charset="0"/>
              <a:ea typeface="Lato" panose="020F0502020204030203" pitchFamily="34" charset="0"/>
              <a:cs typeface="Lato" panose="020F0502020204030203" pitchFamily="34" charset="0"/>
            </a:endParaRPr>
          </a:p>
          <a:p>
            <a:pPr marL="285750" indent="-228600" algn="l" rtl="0">
              <a:lnSpc>
                <a:spcPct val="90000"/>
              </a:lnSpc>
              <a:spcAft>
                <a:spcPts val="600"/>
              </a:spcAft>
              <a:buFont typeface="Arial" panose="020B0604020202020204" pitchFamily="34" charset="0"/>
              <a:buChar char="•"/>
            </a:pPr>
            <a:r>
              <a:rPr lang="en-US" sz="1700" dirty="0">
                <a:latin typeface="Lato" panose="020F0502020204030203" pitchFamily="34" charset="0"/>
                <a:ea typeface="Lato" panose="020F0502020204030203" pitchFamily="34" charset="0"/>
                <a:cs typeface="Lato" panose="020F0502020204030203" pitchFamily="34" charset="0"/>
              </a:rPr>
              <a:t>Django includes many functionalities that remain unused in small project like our own.</a:t>
            </a:r>
          </a:p>
          <a:p>
            <a:pPr marL="685800" lvl="2" algn="l" rtl="0">
              <a:lnSpc>
                <a:spcPct val="90000"/>
              </a:lnSpc>
              <a:spcAft>
                <a:spcPts val="600"/>
              </a:spcAft>
            </a:pPr>
            <a:r>
              <a:rPr lang="en-US" sz="1700" dirty="0">
                <a:latin typeface="Lato" panose="020F0502020204030203" pitchFamily="34" charset="0"/>
                <a:ea typeface="Lato" panose="020F0502020204030203" pitchFamily="34" charset="0"/>
                <a:cs typeface="Lato" panose="020F0502020204030203" pitchFamily="34" charset="0"/>
              </a:rPr>
              <a:t>For example:</a:t>
            </a:r>
          </a:p>
          <a:p>
            <a:pPr marL="685800" lvl="2" algn="l" rtl="0">
              <a:lnSpc>
                <a:spcPct val="90000"/>
              </a:lnSpc>
              <a:spcAft>
                <a:spcPts val="600"/>
              </a:spcAft>
            </a:pPr>
            <a:r>
              <a:rPr lang="en-US" sz="1700" dirty="0">
                <a:latin typeface="Lato" panose="020F0502020204030203" pitchFamily="34" charset="0"/>
                <a:ea typeface="Lato" panose="020F0502020204030203" pitchFamily="34" charset="0"/>
                <a:cs typeface="Lato" panose="020F0502020204030203" pitchFamily="34" charset="0"/>
              </a:rPr>
              <a:t>	The setting.py file that includes security libraries for security checks </a:t>
            </a:r>
          </a:p>
          <a:p>
            <a:pPr marL="685800" lvl="2" algn="l" rtl="0">
              <a:lnSpc>
                <a:spcPct val="90000"/>
              </a:lnSpc>
              <a:spcAft>
                <a:spcPts val="600"/>
              </a:spcAft>
            </a:pPr>
            <a:r>
              <a:rPr lang="en-US" sz="1700" dirty="0">
                <a:latin typeface="Lato" panose="020F0502020204030203" pitchFamily="34" charset="0"/>
                <a:ea typeface="Lato" panose="020F0502020204030203" pitchFamily="34" charset="0"/>
                <a:cs typeface="Lato" panose="020F0502020204030203" pitchFamily="34" charset="0"/>
              </a:rPr>
              <a:t>	(session and key authentication) that are not required during this project.</a:t>
            </a:r>
          </a:p>
          <a:p>
            <a:pPr indent="-228600" algn="l" rtl="0">
              <a:lnSpc>
                <a:spcPct val="90000"/>
              </a:lnSpc>
              <a:spcAft>
                <a:spcPts val="600"/>
              </a:spcAft>
              <a:buFont typeface="Arial" panose="020B0604020202020204" pitchFamily="34" charset="0"/>
              <a:buChar char="•"/>
            </a:pPr>
            <a:endParaRPr lang="en-US" sz="1700" dirty="0">
              <a:latin typeface="Lato" panose="020F0502020204030203" pitchFamily="34" charset="0"/>
              <a:ea typeface="Lato" panose="020F0502020204030203" pitchFamily="34" charset="0"/>
              <a:cs typeface="Lato" panose="020F0502020204030203" pitchFamily="34" charset="0"/>
            </a:endParaRPr>
          </a:p>
        </p:txBody>
      </p:sp>
      <p:sp>
        <p:nvSpPr>
          <p:cNvPr id="21" name="Rectangle 20">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714790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7">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Shape 39">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Rectangle 41">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Shape 43">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Rectangle 45">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48" name="Freeform: Shape 47">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Shape 49">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52" name="Freeform: Shape 51">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Rectangle 53">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תמונה 2" descr="תמונה שמכילה טקסט, אדם, איש, מקורה&#10;&#10;התיאור נוצר באופן אוטומטי">
            <a:extLst>
              <a:ext uri="{FF2B5EF4-FFF2-40B4-BE49-F238E27FC236}">
                <a16:creationId xmlns:a16="http://schemas.microsoft.com/office/drawing/2014/main" id="{9BC9CB18-75A0-40FE-9499-48DF03342F00}"/>
              </a:ext>
            </a:extLst>
          </p:cNvPr>
          <p:cNvPicPr>
            <a:picLocks noChangeAspect="1"/>
          </p:cNvPicPr>
          <p:nvPr/>
        </p:nvPicPr>
        <p:blipFill>
          <a:blip r:embed="rId2"/>
          <a:stretch>
            <a:fillRect/>
          </a:stretch>
        </p:blipFill>
        <p:spPr>
          <a:xfrm>
            <a:off x="2135321" y="1506089"/>
            <a:ext cx="7921358" cy="4453776"/>
          </a:xfrm>
          <a:prstGeom prst="rect">
            <a:avLst/>
          </a:prstGeom>
        </p:spPr>
      </p:pic>
    </p:spTree>
    <p:extLst>
      <p:ext uri="{BB962C8B-B14F-4D97-AF65-F5344CB8AC3E}">
        <p14:creationId xmlns:p14="http://schemas.microsoft.com/office/powerpoint/2010/main" val="3628693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5" name="Rectangle 9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מלבן 3">
            <a:extLst>
              <a:ext uri="{FF2B5EF4-FFF2-40B4-BE49-F238E27FC236}">
                <a16:creationId xmlns:a16="http://schemas.microsoft.com/office/drawing/2014/main" id="{E57E4AB9-9A6F-46E1-A6FF-7D070CF91F5A}"/>
              </a:ext>
            </a:extLst>
          </p:cNvPr>
          <p:cNvSpPr/>
          <p:nvPr/>
        </p:nvSpPr>
        <p:spPr>
          <a:xfrm>
            <a:off x="643467" y="321734"/>
            <a:ext cx="10905066" cy="1135737"/>
          </a:xfrm>
          <a:prstGeom prst="rect">
            <a:avLst/>
          </a:prstGeom>
        </p:spPr>
        <p:txBody>
          <a:bodyPr vert="horz" lIns="91440" tIns="45720" rIns="91440" bIns="45720" rtlCol="0" anchor="ctr">
            <a:normAutofit/>
          </a:bodyPr>
          <a:lstStyle/>
          <a:p>
            <a:pPr algn="l" rtl="0">
              <a:lnSpc>
                <a:spcPct val="90000"/>
              </a:lnSpc>
              <a:spcBef>
                <a:spcPct val="0"/>
              </a:spcBef>
              <a:spcAft>
                <a:spcPts val="600"/>
              </a:spcAft>
            </a:pPr>
            <a:r>
              <a:rPr lang="en-US" sz="3600" b="0" kern="1200" cap="none" spc="0" dirty="0">
                <a:ln w="0"/>
                <a:solidFill>
                  <a:schemeClr val="tx1"/>
                </a:solidFill>
                <a:effectLst>
                  <a:reflection blurRad="6350" stA="53000" endA="300" endPos="35500" dir="5400000" sy="-90000" algn="bl" rotWithShape="0"/>
                </a:effectLst>
                <a:latin typeface="Lato" panose="020F0502020204030203" pitchFamily="34" charset="0"/>
                <a:ea typeface="Lato" panose="020F0502020204030203" pitchFamily="34" charset="0"/>
                <a:cs typeface="Lato" panose="020F0502020204030203" pitchFamily="34" charset="0"/>
              </a:rPr>
              <a:t>Python</a:t>
            </a:r>
          </a:p>
        </p:txBody>
      </p:sp>
      <p:sp>
        <p:nvSpPr>
          <p:cNvPr id="97" name="Rectangle 9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Isosceles Triangle 98">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Isosceles Triangle 100">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19" name="תיבת טקסט 216">
            <a:extLst>
              <a:ext uri="{FF2B5EF4-FFF2-40B4-BE49-F238E27FC236}">
                <a16:creationId xmlns:a16="http://schemas.microsoft.com/office/drawing/2014/main" id="{40AA7D0D-B774-43B4-9FB3-CC24B9F92FB6}"/>
              </a:ext>
            </a:extLst>
          </p:cNvPr>
          <p:cNvGraphicFramePr/>
          <p:nvPr>
            <p:extLst>
              <p:ext uri="{D42A27DB-BD31-4B8C-83A1-F6EECF244321}">
                <p14:modId xmlns:p14="http://schemas.microsoft.com/office/powerpoint/2010/main" val="142526936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124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9" name="Rectangle 22">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מלבן 6">
            <a:extLst>
              <a:ext uri="{FF2B5EF4-FFF2-40B4-BE49-F238E27FC236}">
                <a16:creationId xmlns:a16="http://schemas.microsoft.com/office/drawing/2014/main" id="{71F76F5F-04F4-4100-A552-6105C7593593}"/>
              </a:ext>
            </a:extLst>
          </p:cNvPr>
          <p:cNvSpPr/>
          <p:nvPr/>
        </p:nvSpPr>
        <p:spPr>
          <a:xfrm>
            <a:off x="7964483" y="2"/>
            <a:ext cx="2359026" cy="1253953"/>
          </a:xfrm>
          <a:prstGeom prst="rect">
            <a:avLst/>
          </a:prstGeom>
        </p:spPr>
        <p:txBody>
          <a:bodyPr vert="horz" lIns="91440" tIns="45720" rIns="91440" bIns="45720" rtlCol="0" anchor="ctr">
            <a:normAutofit/>
          </a:bodyPr>
          <a:lstStyle/>
          <a:p>
            <a:pPr algn="l" rtl="0">
              <a:lnSpc>
                <a:spcPct val="90000"/>
              </a:lnSpc>
              <a:spcBef>
                <a:spcPct val="0"/>
              </a:spcBef>
              <a:spcAft>
                <a:spcPts val="600"/>
              </a:spcAft>
            </a:pPr>
            <a:r>
              <a:rPr lang="en-US" sz="4000" b="0" kern="1200" cap="none" spc="0" dirty="0">
                <a:ln w="0"/>
                <a:solidFill>
                  <a:schemeClr val="tx1"/>
                </a:solidFill>
                <a:effectLst>
                  <a:reflection blurRad="6350" stA="53000" endA="300" endPos="35500" dir="5400000" sy="-90000" algn="bl" rotWithShape="0"/>
                </a:effectLst>
                <a:latin typeface="Lato" panose="020F0502020204030203" pitchFamily="34" charset="0"/>
                <a:ea typeface="Lato" panose="020F0502020204030203" pitchFamily="34" charset="0"/>
                <a:cs typeface="Lato" panose="020F0502020204030203" pitchFamily="34" charset="0"/>
              </a:rPr>
              <a:t>Database</a:t>
            </a:r>
          </a:p>
        </p:txBody>
      </p:sp>
      <p:sp>
        <p:nvSpPr>
          <p:cNvPr id="230" name="תיבת טקסט 8">
            <a:extLst>
              <a:ext uri="{FF2B5EF4-FFF2-40B4-BE49-F238E27FC236}">
                <a16:creationId xmlns:a16="http://schemas.microsoft.com/office/drawing/2014/main" id="{3735085D-0D51-494A-939B-D5468C90F837}"/>
              </a:ext>
            </a:extLst>
          </p:cNvPr>
          <p:cNvSpPr txBox="1"/>
          <p:nvPr/>
        </p:nvSpPr>
        <p:spPr>
          <a:xfrm>
            <a:off x="664911" y="177900"/>
            <a:ext cx="4048344" cy="3536236"/>
          </a:xfrm>
          <a:prstGeom prst="rect">
            <a:avLst/>
          </a:prstGeom>
        </p:spPr>
        <p:txBody>
          <a:bodyPr vert="horz" lIns="91440" tIns="45720" rIns="91440" bIns="45720" rtlCol="0">
            <a:noAutofit/>
          </a:bodyPr>
          <a:lstStyle/>
          <a:p>
            <a:pPr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Django supports numerous databases:</a:t>
            </a:r>
          </a:p>
          <a:p>
            <a:pPr marL="742950" lvl="1"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PostgreSQL</a:t>
            </a:r>
          </a:p>
          <a:p>
            <a:pPr marL="742950" lvl="1"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MariaDB</a:t>
            </a:r>
          </a:p>
          <a:p>
            <a:pPr marL="742950" lvl="1"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MySQL</a:t>
            </a:r>
          </a:p>
          <a:p>
            <a:pPr marL="742950" lvl="1"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Oracle</a:t>
            </a:r>
          </a:p>
          <a:p>
            <a:pPr marL="742950" lvl="1"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SQLite</a:t>
            </a:r>
          </a:p>
          <a:p>
            <a:pPr indent="-228600" algn="l" rtl="0">
              <a:lnSpc>
                <a:spcPct val="90000"/>
              </a:lnSpc>
              <a:spcAft>
                <a:spcPts val="600"/>
              </a:spcAft>
              <a:buFont typeface="Arial" panose="020B0604020202020204" pitchFamily="34" charset="0"/>
              <a:buChar char="•"/>
            </a:pPr>
            <a:endParaRPr lang="en-US" sz="1500" dirty="0">
              <a:latin typeface="Lato" panose="020F0502020204030203" pitchFamily="34" charset="0"/>
              <a:ea typeface="Lato" panose="020F0502020204030203" pitchFamily="34" charset="0"/>
              <a:cs typeface="Lato" panose="020F0502020204030203" pitchFamily="34" charset="0"/>
            </a:endParaRPr>
          </a:p>
          <a:p>
            <a:pPr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About SQLite:</a:t>
            </a:r>
          </a:p>
          <a:p>
            <a:pPr lvl="1"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SQLite is a relational database management system (RDBMS) contained in a C library. In contrast to many other database management systems, SQLite is not a client–server database engine. Rather, it is embedded into the end program.</a:t>
            </a:r>
          </a:p>
          <a:p>
            <a:pPr lvl="1" indent="-228600" algn="l" rtl="0">
              <a:lnSpc>
                <a:spcPct val="90000"/>
              </a:lnSpc>
              <a:spcAft>
                <a:spcPts val="600"/>
              </a:spcAft>
              <a:buFont typeface="Arial" panose="020B0604020202020204" pitchFamily="34" charset="0"/>
              <a:buChar char="•"/>
            </a:pPr>
            <a:endParaRPr lang="en-US" sz="1500" dirty="0">
              <a:latin typeface="Lato" panose="020F0502020204030203" pitchFamily="34" charset="0"/>
              <a:ea typeface="Lato" panose="020F0502020204030203" pitchFamily="34" charset="0"/>
              <a:cs typeface="Lato" panose="020F0502020204030203" pitchFamily="34" charset="0"/>
            </a:endParaRPr>
          </a:p>
          <a:p>
            <a:pPr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Why we decided to use SQLite in this</a:t>
            </a:r>
          </a:p>
          <a:p>
            <a:pPr algn="l" rtl="0">
              <a:lnSpc>
                <a:spcPct val="90000"/>
              </a:lnSpc>
              <a:spcAft>
                <a:spcPts val="600"/>
              </a:spcAft>
            </a:pPr>
            <a:r>
              <a:rPr lang="en-US" sz="1500" dirty="0">
                <a:latin typeface="Lato" panose="020F0502020204030203" pitchFamily="34" charset="0"/>
                <a:ea typeface="Lato" panose="020F0502020204030203" pitchFamily="34" charset="0"/>
                <a:cs typeface="Lato" panose="020F0502020204030203" pitchFamily="34" charset="0"/>
              </a:rPr>
              <a:t>     project:</a:t>
            </a:r>
          </a:p>
          <a:p>
            <a:pPr marL="742950" lvl="1" indent="-228600" algn="l" rtl="0">
              <a:lnSpc>
                <a:spcPct val="90000"/>
              </a:lnSpc>
              <a:spcAft>
                <a:spcPts val="600"/>
              </a:spcAft>
              <a:buFont typeface="Arial" panose="020B0604020202020204" pitchFamily="34" charset="0"/>
              <a:buChar char="•"/>
            </a:pPr>
            <a:r>
              <a:rPr lang="en-US" sz="1500" b="0" i="0" dirty="0">
                <a:effectLst/>
                <a:latin typeface="Lato" panose="020F0502020204030203" pitchFamily="34" charset="0"/>
                <a:ea typeface="Lato" panose="020F0502020204030203" pitchFamily="34" charset="0"/>
                <a:cs typeface="Lato" panose="020F0502020204030203" pitchFamily="34" charset="0"/>
              </a:rPr>
              <a:t>Suitable for basic development and testing</a:t>
            </a:r>
          </a:p>
          <a:p>
            <a:pPr marL="742950" lvl="1" indent="-228600" algn="l" rtl="0">
              <a:lnSpc>
                <a:spcPct val="90000"/>
              </a:lnSpc>
              <a:spcAft>
                <a:spcPts val="600"/>
              </a:spcAft>
              <a:buFont typeface="Arial" panose="020B0604020202020204" pitchFamily="34" charset="0"/>
              <a:buChar char="•"/>
            </a:pPr>
            <a:r>
              <a:rPr lang="en-US" sz="1500" b="0" i="0" dirty="0">
                <a:effectLst/>
                <a:latin typeface="Lato" panose="020F0502020204030203" pitchFamily="34" charset="0"/>
                <a:ea typeface="Lato" panose="020F0502020204030203" pitchFamily="34" charset="0"/>
                <a:cs typeface="Lato" panose="020F0502020204030203" pitchFamily="34" charset="0"/>
              </a:rPr>
              <a:t>Easy to use</a:t>
            </a:r>
          </a:p>
          <a:p>
            <a:pPr marL="742950" lvl="1" indent="-228600" algn="l" rtl="0">
              <a:lnSpc>
                <a:spcPct val="90000"/>
              </a:lnSpc>
              <a:spcAft>
                <a:spcPts val="600"/>
              </a:spcAft>
              <a:buFont typeface="Arial" panose="020B0604020202020204" pitchFamily="34" charset="0"/>
              <a:buChar char="•"/>
            </a:pPr>
            <a:r>
              <a:rPr lang="en-US" sz="1500" b="0" i="0" dirty="0">
                <a:effectLst/>
                <a:latin typeface="Lato" panose="020F0502020204030203" pitchFamily="34" charset="0"/>
                <a:ea typeface="Lato" panose="020F0502020204030203" pitchFamily="34" charset="0"/>
                <a:cs typeface="Lato" panose="020F0502020204030203" pitchFamily="34" charset="0"/>
              </a:rPr>
              <a:t>Easily portable</a:t>
            </a:r>
          </a:p>
          <a:p>
            <a:pPr marL="742950" lvl="1" indent="-228600" algn="l" rtl="0">
              <a:lnSpc>
                <a:spcPct val="90000"/>
              </a:lnSpc>
              <a:spcAft>
                <a:spcPts val="600"/>
              </a:spcAft>
              <a:buFont typeface="Arial" panose="020B0604020202020204" pitchFamily="34" charset="0"/>
              <a:buChar char="•"/>
            </a:pPr>
            <a:r>
              <a:rPr lang="en-US" sz="1500" dirty="0">
                <a:latin typeface="Lato" panose="020F0502020204030203" pitchFamily="34" charset="0"/>
                <a:ea typeface="Lato" panose="020F0502020204030203" pitchFamily="34" charset="0"/>
                <a:cs typeface="Lato" panose="020F0502020204030203" pitchFamily="34" charset="0"/>
              </a:rPr>
              <a:t>When scalability becomes an issue, Django’s framework allows us to migrate very easily to a more advanced database such as MySQL.</a:t>
            </a:r>
          </a:p>
          <a:p>
            <a:pPr indent="-228600" algn="l" rtl="0">
              <a:lnSpc>
                <a:spcPct val="90000"/>
              </a:lnSpc>
              <a:spcAft>
                <a:spcPts val="600"/>
              </a:spcAft>
              <a:buFont typeface="Arial" panose="020B0604020202020204" pitchFamily="34" charset="0"/>
              <a:buChar char="•"/>
            </a:pPr>
            <a:endParaRPr lang="en-US" sz="1500" dirty="0">
              <a:latin typeface="Lato" panose="020F0502020204030203" pitchFamily="34" charset="0"/>
              <a:ea typeface="Lato" panose="020F0502020204030203" pitchFamily="34" charset="0"/>
              <a:cs typeface="Lato" panose="020F0502020204030203" pitchFamily="34" charset="0"/>
            </a:endParaRPr>
          </a:p>
        </p:txBody>
      </p:sp>
      <p:sp>
        <p:nvSpPr>
          <p:cNvPr id="231" name="Freeform: Shape 24">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8" name="Graphic 7" descr="מסד נתונים">
            <a:extLst>
              <a:ext uri="{FF2B5EF4-FFF2-40B4-BE49-F238E27FC236}">
                <a16:creationId xmlns:a16="http://schemas.microsoft.com/office/drawing/2014/main" id="{D60FDDC7-7138-485A-A444-7FEDB238681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5330" y="2105470"/>
            <a:ext cx="3217333" cy="3217333"/>
          </a:xfrm>
          <a:prstGeom prst="rect">
            <a:avLst/>
          </a:prstGeom>
        </p:spPr>
      </p:pic>
    </p:spTree>
    <p:extLst>
      <p:ext uri="{BB962C8B-B14F-4D97-AF65-F5344CB8AC3E}">
        <p14:creationId xmlns:p14="http://schemas.microsoft.com/office/powerpoint/2010/main" val="11637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7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Technological background">
            <a:extLst>
              <a:ext uri="{FF2B5EF4-FFF2-40B4-BE49-F238E27FC236}">
                <a16:creationId xmlns:a16="http://schemas.microsoft.com/office/drawing/2014/main" id="{A1E55624-67A1-4B19-9043-943B67005FCE}"/>
              </a:ext>
            </a:extLst>
          </p:cNvPr>
          <p:cNvPicPr>
            <a:picLocks noChangeAspect="1"/>
          </p:cNvPicPr>
          <p:nvPr/>
        </p:nvPicPr>
        <p:blipFill rotWithShape="1">
          <a:blip r:embed="rId2"/>
          <a:srcRect r="5882" b="-1"/>
          <a:stretch/>
        </p:blipFill>
        <p:spPr>
          <a:xfrm>
            <a:off x="0" y="10"/>
            <a:ext cx="9669642" cy="6857990"/>
          </a:xfrm>
          <a:prstGeom prst="rect">
            <a:avLst/>
          </a:prstGeom>
        </p:spPr>
      </p:pic>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מלבן 3">
            <a:extLst>
              <a:ext uri="{FF2B5EF4-FFF2-40B4-BE49-F238E27FC236}">
                <a16:creationId xmlns:a16="http://schemas.microsoft.com/office/drawing/2014/main" id="{82584390-33B0-41BB-8AE8-435AA137883C}"/>
              </a:ext>
            </a:extLst>
          </p:cNvPr>
          <p:cNvSpPr/>
          <p:nvPr/>
        </p:nvSpPr>
        <p:spPr>
          <a:xfrm>
            <a:off x="7531610" y="365125"/>
            <a:ext cx="3822189" cy="1899912"/>
          </a:xfrm>
          <a:prstGeom prst="rect">
            <a:avLst/>
          </a:prstGeom>
        </p:spPr>
        <p:txBody>
          <a:bodyPr vert="horz" lIns="91440" tIns="45720" rIns="91440" bIns="45720" rtlCol="0" anchor="ctr">
            <a:normAutofit/>
          </a:bodyPr>
          <a:lstStyle/>
          <a:p>
            <a:pPr algn="l" rtl="0">
              <a:lnSpc>
                <a:spcPct val="90000"/>
              </a:lnSpc>
              <a:spcBef>
                <a:spcPct val="0"/>
              </a:spcBef>
              <a:spcAft>
                <a:spcPts val="600"/>
              </a:spcAft>
            </a:pPr>
            <a:r>
              <a:rPr lang="en-US" sz="4000" b="0" cap="none" spc="0" dirty="0">
                <a:ln w="0"/>
                <a:effectLst>
                  <a:reflection blurRad="6350" stA="53000" endA="300" endPos="35500" dir="5400000" sy="-90000" algn="bl" rotWithShape="0"/>
                </a:effectLst>
                <a:latin typeface="+mj-lt"/>
                <a:ea typeface="+mj-ea"/>
                <a:cs typeface="+mj-cs"/>
              </a:rPr>
              <a:t>About Django</a:t>
            </a:r>
          </a:p>
        </p:txBody>
      </p:sp>
      <p:sp>
        <p:nvSpPr>
          <p:cNvPr id="5" name="תיבת טקסט 4">
            <a:extLst>
              <a:ext uri="{FF2B5EF4-FFF2-40B4-BE49-F238E27FC236}">
                <a16:creationId xmlns:a16="http://schemas.microsoft.com/office/drawing/2014/main" id="{FBF4F7BA-B09C-41A7-9A17-E135F3C681F7}"/>
              </a:ext>
            </a:extLst>
          </p:cNvPr>
          <p:cNvSpPr txBox="1"/>
          <p:nvPr/>
        </p:nvSpPr>
        <p:spPr>
          <a:xfrm>
            <a:off x="7064884" y="2048439"/>
            <a:ext cx="4755642" cy="4514286"/>
          </a:xfrm>
          <a:prstGeom prst="rect">
            <a:avLst/>
          </a:prstGeom>
        </p:spPr>
        <p:txBody>
          <a:bodyPr vert="horz" lIns="91440" tIns="45720" rIns="91440" bIns="45720" rtlCol="0">
            <a:normAutofit lnSpcReduction="10000"/>
          </a:bodyPr>
          <a:lstStyle/>
          <a:p>
            <a:pPr indent="-228600" algn="l" rtl="0">
              <a:lnSpc>
                <a:spcPct val="90000"/>
              </a:lnSpc>
              <a:spcAft>
                <a:spcPts val="600"/>
              </a:spcAft>
              <a:buFont typeface="Arial" panose="020B0604020202020204" pitchFamily="34" charset="0"/>
              <a:buChar char="•"/>
            </a:pPr>
            <a:r>
              <a:rPr lang="en-US" b="0" i="0" dirty="0">
                <a:effectLst/>
                <a:latin typeface="Lato" panose="020F0502020204030203" pitchFamily="34" charset="0"/>
                <a:ea typeface="Lato" panose="020F0502020204030203" pitchFamily="34" charset="0"/>
                <a:cs typeface="Lato" panose="020F0502020204030203" pitchFamily="34" charset="0"/>
              </a:rPr>
              <a:t>Django is an open-source framework for backend web applications based on Python — one of the top web development languages. Its main goals are simplicity, flexibility, reliability, and scalability.</a:t>
            </a:r>
          </a:p>
          <a:p>
            <a:pPr indent="-228600" algn="l" rtl="0">
              <a:lnSpc>
                <a:spcPct val="90000"/>
              </a:lnSpc>
              <a:spcAft>
                <a:spcPts val="600"/>
              </a:spcAft>
              <a:buFont typeface="Arial" panose="020B0604020202020204" pitchFamily="34" charset="0"/>
              <a:buChar char="•"/>
            </a:pPr>
            <a:r>
              <a:rPr lang="en-US" b="0" i="0" dirty="0">
                <a:effectLst/>
                <a:latin typeface="Lato" panose="020F0502020204030203" pitchFamily="34" charset="0"/>
                <a:ea typeface="Lato" panose="020F0502020204030203" pitchFamily="34" charset="0"/>
                <a:cs typeface="Lato" panose="020F0502020204030203" pitchFamily="34" charset="0"/>
              </a:rPr>
              <a:t>Django has its own naming system for all functions and components (e.g., HTTP responses are called “views”). It also has an admin panel (more details will be provided </a:t>
            </a:r>
            <a:r>
              <a:rPr lang="en-US" dirty="0">
                <a:latin typeface="Lato" panose="020F0502020204030203" pitchFamily="34" charset="0"/>
                <a:ea typeface="Lato" panose="020F0502020204030203" pitchFamily="34" charset="0"/>
                <a:cs typeface="Lato" panose="020F0502020204030203" pitchFamily="34" charset="0"/>
              </a:rPr>
              <a:t>in further slides).</a:t>
            </a:r>
          </a:p>
          <a:p>
            <a:pPr algn="l" rtl="0">
              <a:lnSpc>
                <a:spcPct val="90000"/>
              </a:lnSpc>
              <a:spcAft>
                <a:spcPts val="600"/>
              </a:spcAft>
            </a:pPr>
            <a:r>
              <a:rPr lang="en-US" dirty="0">
                <a:latin typeface="Lato" panose="020F0502020204030203" pitchFamily="34" charset="0"/>
                <a:ea typeface="Lato" panose="020F0502020204030203" pitchFamily="34" charset="0"/>
                <a:cs typeface="Lato" panose="020F0502020204030203" pitchFamily="34" charset="0"/>
              </a:rPr>
              <a:t>More technical features:</a:t>
            </a:r>
          </a:p>
          <a:p>
            <a:pPr marL="285750" indent="-228600" algn="l" rtl="0">
              <a:lnSpc>
                <a:spcPct val="90000"/>
              </a:lnSpc>
              <a:spcAft>
                <a:spcPts val="600"/>
              </a:spcAft>
              <a:buFont typeface="Arial" panose="020B0604020202020204" pitchFamily="34" charset="0"/>
              <a:buChar char="•"/>
            </a:pPr>
            <a:r>
              <a:rPr lang="en-US" dirty="0">
                <a:latin typeface="Lato" panose="020F0502020204030203" pitchFamily="34" charset="0"/>
                <a:ea typeface="Lato" panose="020F0502020204030203" pitchFamily="34" charset="0"/>
                <a:cs typeface="Lato" panose="020F0502020204030203" pitchFamily="34" charset="0"/>
              </a:rPr>
              <a:t>Simple syntax</a:t>
            </a:r>
          </a:p>
          <a:p>
            <a:pPr marL="285750" indent="-228600" algn="l" rtl="0">
              <a:lnSpc>
                <a:spcPct val="90000"/>
              </a:lnSpc>
              <a:spcAft>
                <a:spcPts val="600"/>
              </a:spcAft>
              <a:buFont typeface="Arial" panose="020B0604020202020204" pitchFamily="34" charset="0"/>
              <a:buChar char="•"/>
            </a:pPr>
            <a:r>
              <a:rPr lang="en-US" dirty="0">
                <a:latin typeface="Lato" panose="020F0502020204030203" pitchFamily="34" charset="0"/>
                <a:ea typeface="Lato" panose="020F0502020204030203" pitchFamily="34" charset="0"/>
                <a:cs typeface="Lato" panose="020F0502020204030203" pitchFamily="34" charset="0"/>
              </a:rPr>
              <a:t>Model-View-Controller core architecture</a:t>
            </a:r>
          </a:p>
          <a:p>
            <a:pPr marL="285750" indent="-228600" algn="l" rtl="0">
              <a:lnSpc>
                <a:spcPct val="90000"/>
              </a:lnSpc>
              <a:spcAft>
                <a:spcPts val="600"/>
              </a:spcAft>
              <a:buFont typeface="Arial" panose="020B0604020202020204" pitchFamily="34" charset="0"/>
              <a:buChar char="•"/>
            </a:pPr>
            <a:r>
              <a:rPr lang="en-US" dirty="0">
                <a:latin typeface="Lato" panose="020F0502020204030203" pitchFamily="34" charset="0"/>
                <a:ea typeface="Lato" panose="020F0502020204030203" pitchFamily="34" charset="0"/>
                <a:cs typeface="Lato" panose="020F0502020204030203" pitchFamily="34" charset="0"/>
              </a:rPr>
              <a:t>Object Relational Mapper</a:t>
            </a:r>
          </a:p>
          <a:p>
            <a:pPr marL="285750" indent="-228600" algn="l" rtl="0">
              <a:lnSpc>
                <a:spcPct val="90000"/>
              </a:lnSpc>
              <a:spcAft>
                <a:spcPts val="600"/>
              </a:spcAft>
              <a:buFont typeface="Arial" panose="020B0604020202020204" pitchFamily="34" charset="0"/>
              <a:buChar char="•"/>
            </a:pPr>
            <a:r>
              <a:rPr lang="en-US" dirty="0">
                <a:latin typeface="Lato" panose="020F0502020204030203" pitchFamily="34" charset="0"/>
                <a:ea typeface="Lato" panose="020F0502020204030203" pitchFamily="34" charset="0"/>
                <a:cs typeface="Lato" panose="020F0502020204030203" pitchFamily="34" charset="0"/>
              </a:rPr>
              <a:t>HTTP libraries</a:t>
            </a:r>
          </a:p>
          <a:p>
            <a:pPr marL="285750" indent="-228600" algn="l" rtl="0">
              <a:lnSpc>
                <a:spcPct val="90000"/>
              </a:lnSpc>
              <a:spcAft>
                <a:spcPts val="600"/>
              </a:spcAft>
              <a:buFont typeface="Arial" panose="020B0604020202020204" pitchFamily="34" charset="0"/>
              <a:buChar char="•"/>
            </a:pPr>
            <a:r>
              <a:rPr lang="en-US" dirty="0">
                <a:latin typeface="Lato" panose="020F0502020204030203" pitchFamily="34" charset="0"/>
                <a:ea typeface="Lato" panose="020F0502020204030203" pitchFamily="34" charset="0"/>
                <a:cs typeface="Lato" panose="020F0502020204030203" pitchFamily="34" charset="0"/>
              </a:rPr>
              <a:t>Python unit test framework</a:t>
            </a:r>
          </a:p>
          <a:p>
            <a:pPr marL="285750" indent="-228600" algn="l" rtl="0">
              <a:lnSpc>
                <a:spcPct val="90000"/>
              </a:lnSpc>
              <a:spcAft>
                <a:spcPts val="600"/>
              </a:spcAft>
              <a:buFont typeface="Arial" panose="020B0604020202020204" pitchFamily="34" charset="0"/>
              <a:buChar char="•"/>
            </a:pPr>
            <a:endParaRPr lang="en-US" dirty="0">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769586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4747089-0322-4B03-B224-817DD4C8B7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Freeform: Shape 72">
            <a:extLst>
              <a:ext uri="{FF2B5EF4-FFF2-40B4-BE49-F238E27FC236}">
                <a16:creationId xmlns:a16="http://schemas.microsoft.com/office/drawing/2014/main" id="{7228512D-3055-4911-A4D1-4A084C9C42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7933928" y="1372793"/>
            <a:ext cx="6135300" cy="5537781"/>
          </a:xfrm>
          <a:custGeom>
            <a:avLst/>
            <a:gdLst>
              <a:gd name="connsiteX0" fmla="*/ 0 w 6135300"/>
              <a:gd name="connsiteY0" fmla="*/ 0 h 5537781"/>
              <a:gd name="connsiteX1" fmla="*/ 6135300 w 6135300"/>
              <a:gd name="connsiteY1" fmla="*/ 0 h 5537781"/>
              <a:gd name="connsiteX2" fmla="*/ 6135300 w 6135300"/>
              <a:gd name="connsiteY2" fmla="*/ 3548931 h 5537781"/>
              <a:gd name="connsiteX3" fmla="*/ 4146451 w 6135300"/>
              <a:gd name="connsiteY3" fmla="*/ 5537781 h 5537781"/>
              <a:gd name="connsiteX4" fmla="*/ 0 w 6135300"/>
              <a:gd name="connsiteY4" fmla="*/ 1391331 h 5537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35300" h="5537781">
                <a:moveTo>
                  <a:pt x="0" y="0"/>
                </a:moveTo>
                <a:lnTo>
                  <a:pt x="6135300" y="0"/>
                </a:lnTo>
                <a:lnTo>
                  <a:pt x="6135300" y="3548931"/>
                </a:lnTo>
                <a:lnTo>
                  <a:pt x="4146451" y="5537781"/>
                </a:lnTo>
                <a:lnTo>
                  <a:pt x="0" y="1391331"/>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Isosceles Triangle 74">
            <a:extLst>
              <a:ext uri="{FF2B5EF4-FFF2-40B4-BE49-F238E27FC236}">
                <a16:creationId xmlns:a16="http://schemas.microsoft.com/office/drawing/2014/main" id="{3C98C7BF-70D9-4D19-BD2D-D808991FD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3853" y="5272381"/>
            <a:ext cx="3171238" cy="1585619"/>
          </a:xfrm>
          <a:prstGeom prst="triangl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B497CCB5-5FC2-473C-AFCC-2430CEF1DF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940246" y="1742916"/>
            <a:ext cx="3372170" cy="337216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ame 78">
            <a:extLst>
              <a:ext uri="{FF2B5EF4-FFF2-40B4-BE49-F238E27FC236}">
                <a16:creationId xmlns:a16="http://schemas.microsoft.com/office/drawing/2014/main" id="{599C8C75-BFDF-44E7-A028-EEB5EDD58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501609" y="1304278"/>
            <a:ext cx="4249446" cy="4249444"/>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מלבן 3">
            <a:extLst>
              <a:ext uri="{FF2B5EF4-FFF2-40B4-BE49-F238E27FC236}">
                <a16:creationId xmlns:a16="http://schemas.microsoft.com/office/drawing/2014/main" id="{8EE8BF87-EB3B-4617-B19A-42E86015D13F}"/>
              </a:ext>
            </a:extLst>
          </p:cNvPr>
          <p:cNvSpPr/>
          <p:nvPr/>
        </p:nvSpPr>
        <p:spPr>
          <a:xfrm>
            <a:off x="6817189" y="2756139"/>
            <a:ext cx="3618284" cy="1345720"/>
          </a:xfrm>
          <a:prstGeom prst="rect">
            <a:avLst/>
          </a:prstGeom>
          <a:noFill/>
        </p:spPr>
        <p:txBody>
          <a:bodyPr vert="horz" lIns="91440" tIns="45720" rIns="91440" bIns="45720" rtlCol="0" anchor="ctr">
            <a:normAutofit/>
          </a:bodyPr>
          <a:lstStyle/>
          <a:p>
            <a:pPr algn="ctr" rtl="0">
              <a:lnSpc>
                <a:spcPct val="90000"/>
              </a:lnSpc>
              <a:spcBef>
                <a:spcPct val="0"/>
              </a:spcBef>
              <a:spcAft>
                <a:spcPts val="600"/>
              </a:spcAft>
            </a:pPr>
            <a:r>
              <a:rPr lang="en-US" sz="2800" kern="1200" dirty="0">
                <a:ln w="0"/>
                <a:solidFill>
                  <a:srgbClr val="080808"/>
                </a:solidFill>
                <a:effectLst>
                  <a:reflection blurRad="6350" stA="53000" endA="300" endPos="35500" dir="5400000" sy="-90000" algn="bl" rotWithShape="0"/>
                </a:effectLst>
                <a:latin typeface="Lato" panose="020F0502020204030203" pitchFamily="34" charset="0"/>
                <a:ea typeface="Lato" panose="020F0502020204030203" pitchFamily="34" charset="0"/>
                <a:cs typeface="Lato" panose="020F0502020204030203" pitchFamily="34" charset="0"/>
              </a:rPr>
              <a:t>Flowchart of the Project</a:t>
            </a:r>
            <a:endParaRPr lang="en-US" sz="2800" b="0" kern="1200" cap="none" spc="0" dirty="0">
              <a:ln w="0"/>
              <a:solidFill>
                <a:srgbClr val="080808"/>
              </a:solidFill>
              <a:effectLst>
                <a:reflection blurRad="6350" stA="53000" endA="300" endPos="35500" dir="5400000" sy="-90000" algn="bl" rotWithShape="0"/>
              </a:effectLst>
              <a:latin typeface="Lato" panose="020F0502020204030203" pitchFamily="34" charset="0"/>
              <a:ea typeface="Lato" panose="020F0502020204030203" pitchFamily="34" charset="0"/>
              <a:cs typeface="Lato" panose="020F0502020204030203" pitchFamily="34" charset="0"/>
            </a:endParaRPr>
          </a:p>
        </p:txBody>
      </p:sp>
      <p:sp>
        <p:nvSpPr>
          <p:cNvPr id="81" name="Freeform: Shape 80">
            <a:extLst>
              <a:ext uri="{FF2B5EF4-FFF2-40B4-BE49-F238E27FC236}">
                <a16:creationId xmlns:a16="http://schemas.microsoft.com/office/drawing/2014/main" id="{FFD685C2-1A84-41DE-BFA0-0A068F83D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914977" y="292975"/>
            <a:ext cx="5056735" cy="9206602"/>
          </a:xfrm>
          <a:custGeom>
            <a:avLst/>
            <a:gdLst>
              <a:gd name="connsiteX0" fmla="*/ 0 w 5053652"/>
              <a:gd name="connsiteY0" fmla="*/ 209273 h 9200989"/>
              <a:gd name="connsiteX1" fmla="*/ 209274 w 5053652"/>
              <a:gd name="connsiteY1" fmla="*/ 0 h 9200989"/>
              <a:gd name="connsiteX2" fmla="*/ 5053652 w 5053652"/>
              <a:gd name="connsiteY2" fmla="*/ 4844379 h 9200989"/>
              <a:gd name="connsiteX3" fmla="*/ 697042 w 5053652"/>
              <a:gd name="connsiteY3" fmla="*/ 9200989 h 9200989"/>
              <a:gd name="connsiteX4" fmla="*/ 0 w 5053652"/>
              <a:gd name="connsiteY4" fmla="*/ 9200989 h 9200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53652" h="9200989">
                <a:moveTo>
                  <a:pt x="0" y="209273"/>
                </a:moveTo>
                <a:lnTo>
                  <a:pt x="209274" y="0"/>
                </a:lnTo>
                <a:lnTo>
                  <a:pt x="5053652" y="4844379"/>
                </a:lnTo>
                <a:lnTo>
                  <a:pt x="697042" y="9200989"/>
                </a:lnTo>
                <a:lnTo>
                  <a:pt x="0" y="9200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תמונה 5">
            <a:extLst>
              <a:ext uri="{FF2B5EF4-FFF2-40B4-BE49-F238E27FC236}">
                <a16:creationId xmlns:a16="http://schemas.microsoft.com/office/drawing/2014/main" id="{C91EDE62-80C9-4683-BDA0-64609300D515}"/>
              </a:ext>
            </a:extLst>
          </p:cNvPr>
          <p:cNvPicPr>
            <a:picLocks noChangeAspect="1"/>
          </p:cNvPicPr>
          <p:nvPr/>
        </p:nvPicPr>
        <p:blipFill>
          <a:blip r:embed="rId2"/>
          <a:stretch>
            <a:fillRect/>
          </a:stretch>
        </p:blipFill>
        <p:spPr>
          <a:xfrm>
            <a:off x="0" y="0"/>
            <a:ext cx="5363399" cy="6858000"/>
          </a:xfrm>
          <a:prstGeom prst="rect">
            <a:avLst/>
          </a:prstGeom>
        </p:spPr>
      </p:pic>
    </p:spTree>
    <p:extLst>
      <p:ext uri="{BB962C8B-B14F-4D97-AF65-F5344CB8AC3E}">
        <p14:creationId xmlns:p14="http://schemas.microsoft.com/office/powerpoint/2010/main" val="2660270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3E443FD7-A66B-4AA0-872D-B088B9BC5F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תיבת טקסט 3">
            <a:extLst>
              <a:ext uri="{FF2B5EF4-FFF2-40B4-BE49-F238E27FC236}">
                <a16:creationId xmlns:a16="http://schemas.microsoft.com/office/drawing/2014/main" id="{C0D12953-5077-42E5-B41C-6EE25CE6B405}"/>
              </a:ext>
            </a:extLst>
          </p:cNvPr>
          <p:cNvSpPr txBox="1"/>
          <p:nvPr/>
        </p:nvSpPr>
        <p:spPr>
          <a:xfrm>
            <a:off x="1094095" y="851517"/>
            <a:ext cx="5238466" cy="2991416"/>
          </a:xfrm>
          <a:prstGeom prst="rect">
            <a:avLst/>
          </a:prstGeom>
        </p:spPr>
        <p:txBody>
          <a:bodyPr vert="horz" lIns="91440" tIns="45720" rIns="91440" bIns="45720" rtlCol="0" anchor="b">
            <a:normAutofit/>
          </a:bodyPr>
          <a:lstStyle/>
          <a:p>
            <a:pPr algn="l" rtl="0">
              <a:lnSpc>
                <a:spcPct val="90000"/>
              </a:lnSpc>
              <a:spcBef>
                <a:spcPct val="0"/>
              </a:spcBef>
              <a:spcAft>
                <a:spcPts val="600"/>
              </a:spcAft>
            </a:pPr>
            <a:r>
              <a:rPr lang="en-US" sz="6000" kern="1200" dirty="0">
                <a:solidFill>
                  <a:schemeClr val="tx1"/>
                </a:solidFill>
                <a:latin typeface="Lato" panose="020F0502020204030203" pitchFamily="34" charset="0"/>
                <a:ea typeface="Lato" panose="020F0502020204030203" pitchFamily="34" charset="0"/>
                <a:cs typeface="Lato" panose="020F0502020204030203" pitchFamily="34" charset="0"/>
              </a:rPr>
              <a:t>Diving into the code</a:t>
            </a:r>
          </a:p>
        </p:txBody>
      </p:sp>
      <p:sp>
        <p:nvSpPr>
          <p:cNvPr id="41" name="Freeform: Shape 40">
            <a:extLst>
              <a:ext uri="{FF2B5EF4-FFF2-40B4-BE49-F238E27FC236}">
                <a16:creationId xmlns:a16="http://schemas.microsoft.com/office/drawing/2014/main" id="{C04BE0EF-3561-49B4-9A29-F283168A9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0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3 h 5154967"/>
              <a:gd name="connsiteX37" fmla="*/ 1625714 w 6184806"/>
              <a:gd name="connsiteY37" fmla="*/ 109243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2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0"/>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3"/>
                  <a:pt x="2445216" y="109243"/>
                </a:cubicBezTo>
                <a:cubicBezTo>
                  <a:pt x="1625714" y="109243"/>
                  <a:pt x="1625714" y="109243"/>
                  <a:pt x="1625714" y="109243"/>
                </a:cubicBezTo>
                <a:cubicBezTo>
                  <a:pt x="1572615" y="109243"/>
                  <a:pt x="1524825" y="137459"/>
                  <a:pt x="1498276" y="183309"/>
                </a:cubicBezTo>
                <a:cubicBezTo>
                  <a:pt x="1089410" y="890450"/>
                  <a:pt x="1089410" y="890450"/>
                  <a:pt x="1089410" y="890450"/>
                </a:cubicBezTo>
                <a:cubicBezTo>
                  <a:pt x="1062860" y="934537"/>
                  <a:pt x="1062860" y="990967"/>
                  <a:pt x="1089410" y="1035054"/>
                </a:cubicBezTo>
                <a:cubicBezTo>
                  <a:pt x="1498276" y="1742196"/>
                  <a:pt x="1498276" y="1742196"/>
                  <a:pt x="1498276" y="1742196"/>
                </a:cubicBezTo>
                <a:cubicBezTo>
                  <a:pt x="1511551" y="1765121"/>
                  <a:pt x="1530135" y="1783637"/>
                  <a:pt x="1552039" y="1796422"/>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8" name="Graphic 7" descr="צלילה">
            <a:extLst>
              <a:ext uri="{FF2B5EF4-FFF2-40B4-BE49-F238E27FC236}">
                <a16:creationId xmlns:a16="http://schemas.microsoft.com/office/drawing/2014/main" id="{EAAB41E1-B30E-44B7-98A4-36B9284E26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1503" y="2129307"/>
            <a:ext cx="3217333" cy="3217333"/>
          </a:xfrm>
          <a:prstGeom prst="rect">
            <a:avLst/>
          </a:prstGeom>
        </p:spPr>
      </p:pic>
    </p:spTree>
    <p:extLst>
      <p:ext uri="{BB962C8B-B14F-4D97-AF65-F5344CB8AC3E}">
        <p14:creationId xmlns:p14="http://schemas.microsoft.com/office/powerpoint/2010/main" val="1642159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7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4" name="Rectangle 43">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49">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מלבן 4">
            <a:extLst>
              <a:ext uri="{FF2B5EF4-FFF2-40B4-BE49-F238E27FC236}">
                <a16:creationId xmlns:a16="http://schemas.microsoft.com/office/drawing/2014/main" id="{D55F408A-FE2C-4D61-8E9F-9F2054F07A3A}"/>
              </a:ext>
            </a:extLst>
          </p:cNvPr>
          <p:cNvSpPr/>
          <p:nvPr/>
        </p:nvSpPr>
        <p:spPr>
          <a:xfrm>
            <a:off x="699714" y="353160"/>
            <a:ext cx="7091300" cy="898581"/>
          </a:xfrm>
          <a:prstGeom prst="rect">
            <a:avLst/>
          </a:prstGeom>
        </p:spPr>
        <p:txBody>
          <a:bodyPr vert="horz" lIns="91440" tIns="45720" rIns="91440" bIns="45720" rtlCol="0" anchor="ctr">
            <a:normAutofit/>
          </a:bodyPr>
          <a:lstStyle/>
          <a:p>
            <a:pPr algn="l" rtl="0">
              <a:lnSpc>
                <a:spcPct val="90000"/>
              </a:lnSpc>
              <a:spcBef>
                <a:spcPct val="0"/>
              </a:spcBef>
              <a:spcAft>
                <a:spcPts val="600"/>
              </a:spcAft>
            </a:pPr>
            <a:r>
              <a:rPr lang="en-US" sz="4000" dirty="0">
                <a:ln w="0"/>
                <a:solidFill>
                  <a:srgbClr val="FFFFFF"/>
                </a:solidFill>
                <a:effectLst>
                  <a:reflection blurRad="6350" stA="53000" endA="300" endPos="35500" dir="5400000" sy="-90000" algn="bl" rotWithShape="0"/>
                </a:effectLst>
                <a:latin typeface="Lato" panose="020F0502020204030203" pitchFamily="34" charset="0"/>
                <a:ea typeface="Lato" panose="020F0502020204030203" pitchFamily="34" charset="0"/>
                <a:cs typeface="Lato" panose="020F0502020204030203" pitchFamily="34" charset="0"/>
              </a:rPr>
              <a:t>Models</a:t>
            </a:r>
          </a:p>
        </p:txBody>
      </p:sp>
      <p:pic>
        <p:nvPicPr>
          <p:cNvPr id="7" name="תמונה 6" descr="תמונה שמכילה טקסט&#10;&#10;התיאור נוצר באופן אוטומטי">
            <a:extLst>
              <a:ext uri="{FF2B5EF4-FFF2-40B4-BE49-F238E27FC236}">
                <a16:creationId xmlns:a16="http://schemas.microsoft.com/office/drawing/2014/main" id="{6D3B70DC-415C-4721-AFD4-F6E3FBCAA33E}"/>
              </a:ext>
            </a:extLst>
          </p:cNvPr>
          <p:cNvPicPr>
            <a:picLocks noChangeAspect="1"/>
          </p:cNvPicPr>
          <p:nvPr/>
        </p:nvPicPr>
        <p:blipFill>
          <a:blip r:embed="rId2"/>
          <a:stretch>
            <a:fillRect/>
          </a:stretch>
        </p:blipFill>
        <p:spPr>
          <a:xfrm>
            <a:off x="184175" y="2117754"/>
            <a:ext cx="7070534" cy="1502488"/>
          </a:xfrm>
          <a:prstGeom prst="rect">
            <a:avLst/>
          </a:prstGeom>
        </p:spPr>
      </p:pic>
      <p:pic>
        <p:nvPicPr>
          <p:cNvPr id="13" name="תמונה 12" descr="תמונה שמכילה טקסט&#10;&#10;התיאור נוצר באופן אוטומטי">
            <a:extLst>
              <a:ext uri="{FF2B5EF4-FFF2-40B4-BE49-F238E27FC236}">
                <a16:creationId xmlns:a16="http://schemas.microsoft.com/office/drawing/2014/main" id="{9D5B8CE2-D875-4416-BB26-381863E90B41}"/>
              </a:ext>
            </a:extLst>
          </p:cNvPr>
          <p:cNvPicPr>
            <a:picLocks noChangeAspect="1"/>
          </p:cNvPicPr>
          <p:nvPr/>
        </p:nvPicPr>
        <p:blipFill>
          <a:blip r:embed="rId3"/>
          <a:stretch>
            <a:fillRect/>
          </a:stretch>
        </p:blipFill>
        <p:spPr>
          <a:xfrm>
            <a:off x="184175" y="4552939"/>
            <a:ext cx="6722006" cy="1562864"/>
          </a:xfrm>
          <a:prstGeom prst="rect">
            <a:avLst/>
          </a:prstGeom>
        </p:spPr>
      </p:pic>
    </p:spTree>
    <p:extLst>
      <p:ext uri="{BB962C8B-B14F-4D97-AF65-F5344CB8AC3E}">
        <p14:creationId xmlns:p14="http://schemas.microsoft.com/office/powerpoint/2010/main" val="4231013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21">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23">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מלבן 3">
            <a:extLst>
              <a:ext uri="{FF2B5EF4-FFF2-40B4-BE49-F238E27FC236}">
                <a16:creationId xmlns:a16="http://schemas.microsoft.com/office/drawing/2014/main" id="{D650572E-BECC-46C1-B33B-F783E36D367D}"/>
              </a:ext>
            </a:extLst>
          </p:cNvPr>
          <p:cNvSpPr/>
          <p:nvPr/>
        </p:nvSpPr>
        <p:spPr>
          <a:xfrm>
            <a:off x="1356919" y="2945524"/>
            <a:ext cx="6457183" cy="2274388"/>
          </a:xfrm>
          <a:prstGeom prst="rect">
            <a:avLst/>
          </a:prstGeom>
        </p:spPr>
        <p:txBody>
          <a:bodyPr vert="horz" lIns="91440" tIns="45720" rIns="91440" bIns="45720" rtlCol="0" anchor="t">
            <a:normAutofit/>
          </a:bodyPr>
          <a:lstStyle/>
          <a:p>
            <a:pPr algn="l" rtl="0">
              <a:lnSpc>
                <a:spcPct val="90000"/>
              </a:lnSpc>
              <a:spcBef>
                <a:spcPct val="0"/>
              </a:spcBef>
              <a:spcAft>
                <a:spcPts val="600"/>
              </a:spcAft>
            </a:pPr>
            <a:r>
              <a:rPr lang="en-US" sz="7200" b="0" kern="1200" cap="none" spc="0" dirty="0">
                <a:ln w="0"/>
                <a:solidFill>
                  <a:schemeClr val="tx1"/>
                </a:solidFill>
                <a:effectLst>
                  <a:reflection blurRad="6350" stA="53000" endA="300" endPos="35500" dir="5400000" sy="-90000" algn="bl" rotWithShape="0"/>
                </a:effectLst>
                <a:latin typeface="Lato" panose="020F0502020204030203" pitchFamily="34" charset="0"/>
                <a:ea typeface="Lato" panose="020F0502020204030203" pitchFamily="34" charset="0"/>
                <a:cs typeface="Lato" panose="020F0502020204030203" pitchFamily="34" charset="0"/>
              </a:rPr>
              <a:t>Views</a:t>
            </a:r>
          </a:p>
        </p:txBody>
      </p:sp>
      <p:grpSp>
        <p:nvGrpSpPr>
          <p:cNvPr id="40" name="Group 25">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7"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41"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2425518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תמונה 7" descr="תמונה שמכילה טקסט&#10;&#10;התיאור נוצר באופן אוטומטי">
            <a:extLst>
              <a:ext uri="{FF2B5EF4-FFF2-40B4-BE49-F238E27FC236}">
                <a16:creationId xmlns:a16="http://schemas.microsoft.com/office/drawing/2014/main" id="{8C22A415-C9C9-4D1E-860D-6707BBA20584}"/>
              </a:ext>
            </a:extLst>
          </p:cNvPr>
          <p:cNvPicPr>
            <a:picLocks noChangeAspect="1"/>
          </p:cNvPicPr>
          <p:nvPr/>
        </p:nvPicPr>
        <p:blipFill>
          <a:blip r:embed="rId2"/>
          <a:stretch>
            <a:fillRect/>
          </a:stretch>
        </p:blipFill>
        <p:spPr>
          <a:xfrm>
            <a:off x="603471" y="853114"/>
            <a:ext cx="6610130" cy="3600062"/>
          </a:xfrm>
          <a:prstGeom prst="rect">
            <a:avLst/>
          </a:prstGeom>
        </p:spPr>
      </p:pic>
      <p:pic>
        <p:nvPicPr>
          <p:cNvPr id="10" name="תמונה 9" descr="תמונה שמכילה טקסט, צילום מסך, אדם&#10;&#10;התיאור נוצר באופן אוטומטי">
            <a:extLst>
              <a:ext uri="{FF2B5EF4-FFF2-40B4-BE49-F238E27FC236}">
                <a16:creationId xmlns:a16="http://schemas.microsoft.com/office/drawing/2014/main" id="{5C67CF77-F0B2-4A59-BE89-8487587C3B6F}"/>
              </a:ext>
            </a:extLst>
          </p:cNvPr>
          <p:cNvPicPr>
            <a:picLocks noChangeAspect="1"/>
          </p:cNvPicPr>
          <p:nvPr/>
        </p:nvPicPr>
        <p:blipFill>
          <a:blip r:embed="rId3"/>
          <a:stretch>
            <a:fillRect/>
          </a:stretch>
        </p:blipFill>
        <p:spPr>
          <a:xfrm>
            <a:off x="1106460" y="4453176"/>
            <a:ext cx="6657098" cy="1775910"/>
          </a:xfrm>
          <a:prstGeom prst="rect">
            <a:avLst/>
          </a:prstGeom>
        </p:spPr>
      </p:pic>
      <p:sp>
        <p:nvSpPr>
          <p:cNvPr id="11" name="מלבן 10">
            <a:extLst>
              <a:ext uri="{FF2B5EF4-FFF2-40B4-BE49-F238E27FC236}">
                <a16:creationId xmlns:a16="http://schemas.microsoft.com/office/drawing/2014/main" id="{554574C6-224C-4909-A23A-9D1F7E370B31}"/>
              </a:ext>
            </a:extLst>
          </p:cNvPr>
          <p:cNvSpPr/>
          <p:nvPr/>
        </p:nvSpPr>
        <p:spPr>
          <a:xfrm>
            <a:off x="323272" y="105694"/>
            <a:ext cx="6049819" cy="523220"/>
          </a:xfrm>
          <a:prstGeom prst="rect">
            <a:avLst/>
          </a:prstGeom>
          <a:noFill/>
        </p:spPr>
        <p:txBody>
          <a:bodyPr wrap="square" lIns="91440" tIns="45720" rIns="91440" bIns="45720">
            <a:spAutoFit/>
          </a:bodyPr>
          <a:lstStyle/>
          <a:p>
            <a:pPr algn="ctr"/>
            <a:r>
              <a:rPr lang="en-US" sz="28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Extract or insert user into the database:</a:t>
            </a:r>
            <a:endParaRPr lang="he-IL" sz="28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3" name="תמונה 2" descr="תמונה שמכילה טקסט, מקורה&#10;&#10;התיאור נוצר באופן אוטומטי">
            <a:extLst>
              <a:ext uri="{FF2B5EF4-FFF2-40B4-BE49-F238E27FC236}">
                <a16:creationId xmlns:a16="http://schemas.microsoft.com/office/drawing/2014/main" id="{31E03DBB-6A63-4538-A109-A5603D6E6C07}"/>
              </a:ext>
            </a:extLst>
          </p:cNvPr>
          <p:cNvPicPr>
            <a:picLocks noChangeAspect="1"/>
          </p:cNvPicPr>
          <p:nvPr/>
        </p:nvPicPr>
        <p:blipFill>
          <a:blip r:embed="rId4"/>
          <a:stretch>
            <a:fillRect/>
          </a:stretch>
        </p:blipFill>
        <p:spPr>
          <a:xfrm>
            <a:off x="6937665" y="853114"/>
            <a:ext cx="4921826" cy="1552930"/>
          </a:xfrm>
          <a:prstGeom prst="rect">
            <a:avLst/>
          </a:prstGeom>
        </p:spPr>
      </p:pic>
    </p:spTree>
    <p:extLst>
      <p:ext uri="{BB962C8B-B14F-4D97-AF65-F5344CB8AC3E}">
        <p14:creationId xmlns:p14="http://schemas.microsoft.com/office/powerpoint/2010/main" val="2763800761"/>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3079</TotalTime>
  <Words>640</Words>
  <Application>Microsoft Office PowerPoint</Application>
  <PresentationFormat>מסך רחב</PresentationFormat>
  <Paragraphs>66</Paragraphs>
  <Slides>18</Slides>
  <Notes>0</Notes>
  <HiddenSlides>0</HiddenSlides>
  <MMClips>0</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18</vt:i4>
      </vt:variant>
    </vt:vector>
  </HeadingPairs>
  <TitlesOfParts>
    <vt:vector size="23" baseType="lpstr">
      <vt:lpstr>Arial</vt:lpstr>
      <vt:lpstr>Calibri</vt:lpstr>
      <vt:lpstr>Calibri Light</vt:lpstr>
      <vt:lpstr>Lato</vt:lpstr>
      <vt:lpstr>ערכת נושא Office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Max Gelmadin</dc:creator>
  <cp:lastModifiedBy>Max Gelmadin</cp:lastModifiedBy>
  <cp:revision>19</cp:revision>
  <dcterms:created xsi:type="dcterms:W3CDTF">2021-12-24T15:29:20Z</dcterms:created>
  <dcterms:modified xsi:type="dcterms:W3CDTF">2022-01-04T16:12:56Z</dcterms:modified>
</cp:coreProperties>
</file>

<file path=docProps/thumbnail.jpeg>
</file>